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60" r:id="rId3"/>
  </p:sldMasterIdLst>
  <p:notesMasterIdLst>
    <p:notesMasterId r:id="rId41"/>
  </p:notesMasterIdLst>
  <p:handoutMasterIdLst>
    <p:handoutMasterId r:id="rId42"/>
  </p:handoutMasterIdLst>
  <p:sldIdLst>
    <p:sldId id="257" r:id="rId4"/>
    <p:sldId id="261" r:id="rId5"/>
    <p:sldId id="264" r:id="rId6"/>
    <p:sldId id="299" r:id="rId7"/>
    <p:sldId id="290" r:id="rId8"/>
    <p:sldId id="265" r:id="rId9"/>
    <p:sldId id="289" r:id="rId10"/>
    <p:sldId id="266" r:id="rId11"/>
    <p:sldId id="304" r:id="rId12"/>
    <p:sldId id="268" r:id="rId13"/>
    <p:sldId id="283" r:id="rId14"/>
    <p:sldId id="300" r:id="rId15"/>
    <p:sldId id="267" r:id="rId16"/>
    <p:sldId id="270" r:id="rId17"/>
    <p:sldId id="305" r:id="rId18"/>
    <p:sldId id="288" r:id="rId19"/>
    <p:sldId id="287" r:id="rId20"/>
    <p:sldId id="291" r:id="rId21"/>
    <p:sldId id="274" r:id="rId22"/>
    <p:sldId id="296" r:id="rId23"/>
    <p:sldId id="282" r:id="rId24"/>
    <p:sldId id="297" r:id="rId25"/>
    <p:sldId id="292" r:id="rId26"/>
    <p:sldId id="275" r:id="rId27"/>
    <p:sldId id="281" r:id="rId28"/>
    <p:sldId id="302" r:id="rId29"/>
    <p:sldId id="280" r:id="rId30"/>
    <p:sldId id="303" r:id="rId31"/>
    <p:sldId id="298" r:id="rId32"/>
    <p:sldId id="301" r:id="rId33"/>
    <p:sldId id="278" r:id="rId34"/>
    <p:sldId id="293" r:id="rId35"/>
    <p:sldId id="276" r:id="rId36"/>
    <p:sldId id="306" r:id="rId37"/>
    <p:sldId id="277" r:id="rId38"/>
    <p:sldId id="295"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3600D-CC18-4A28-9D13-25FC483687F0}" v="2225" dt="2024-08-25T05:13:35.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80248" autoAdjust="0"/>
  </p:normalViewPr>
  <p:slideViewPr>
    <p:cSldViewPr snapToGrid="0" snapToObjects="1">
      <p:cViewPr varScale="1">
        <p:scale>
          <a:sx n="76" d="100"/>
          <a:sy n="76" d="100"/>
        </p:scale>
        <p:origin x="1291" y="86"/>
      </p:cViewPr>
      <p:guideLst/>
    </p:cSldViewPr>
  </p:slideViewPr>
  <p:notesTextViewPr>
    <p:cViewPr>
      <p:scale>
        <a:sx n="1" d="1"/>
        <a:sy n="1" d="1"/>
      </p:scale>
      <p:origin x="0" y="0"/>
    </p:cViewPr>
  </p:notesTextViewPr>
  <p:notesViewPr>
    <p:cSldViewPr snapToGrid="0" snapToObjects="1">
      <p:cViewPr varScale="1">
        <p:scale>
          <a:sx n="72" d="100"/>
          <a:sy n="72" d="100"/>
        </p:scale>
        <p:origin x="301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i" userId="4cfb8bb203eb7e71" providerId="LiveId" clId="{3013600D-CC18-4A28-9D13-25FC483687F0}"/>
    <pc:docChg chg="undo redo custSel addSld delSld modSld sldOrd modMainMaster">
      <pc:chgData name="Kevin Li" userId="4cfb8bb203eb7e71" providerId="LiveId" clId="{3013600D-CC18-4A28-9D13-25FC483687F0}" dt="2024-08-25T05:50:05.234" v="14695" actId="14100"/>
      <pc:docMkLst>
        <pc:docMk/>
      </pc:docMkLst>
      <pc:sldChg chg="modSp mod modTransition">
        <pc:chgData name="Kevin Li" userId="4cfb8bb203eb7e71" providerId="LiveId" clId="{3013600D-CC18-4A28-9D13-25FC483687F0}" dt="2024-08-23T22:21:46.146" v="5066" actId="1035"/>
        <pc:sldMkLst>
          <pc:docMk/>
          <pc:sldMk cId="2501733776" sldId="257"/>
        </pc:sldMkLst>
        <pc:picChg chg="mod">
          <ac:chgData name="Kevin Li" userId="4cfb8bb203eb7e71" providerId="LiveId" clId="{3013600D-CC18-4A28-9D13-25FC483687F0}" dt="2024-08-23T22:21:46.146" v="5066" actId="1035"/>
          <ac:picMkLst>
            <pc:docMk/>
            <pc:sldMk cId="2501733776" sldId="257"/>
            <ac:picMk id="4" creationId="{66410B85-E079-9842-B202-BDEB5217460F}"/>
          </ac:picMkLst>
        </pc:picChg>
      </pc:sldChg>
      <pc:sldChg chg="del">
        <pc:chgData name="Kevin Li" userId="4cfb8bb203eb7e71" providerId="LiveId" clId="{3013600D-CC18-4A28-9D13-25FC483687F0}" dt="2024-08-23T13:33:36.149" v="533" actId="2696"/>
        <pc:sldMkLst>
          <pc:docMk/>
          <pc:sldMk cId="382787726" sldId="258"/>
        </pc:sldMkLst>
      </pc:sldChg>
      <pc:sldChg chg="del">
        <pc:chgData name="Kevin Li" userId="4cfb8bb203eb7e71" providerId="LiveId" clId="{3013600D-CC18-4A28-9D13-25FC483687F0}" dt="2024-08-23T13:33:42.921" v="535" actId="2696"/>
        <pc:sldMkLst>
          <pc:docMk/>
          <pc:sldMk cId="2053893935" sldId="260"/>
        </pc:sldMkLst>
      </pc:sldChg>
      <pc:sldChg chg="addSp modSp mod ord modTransition">
        <pc:chgData name="Kevin Li" userId="4cfb8bb203eb7e71" providerId="LiveId" clId="{3013600D-CC18-4A28-9D13-25FC483687F0}" dt="2024-08-25T05:16:41.154" v="14420" actId="27636"/>
        <pc:sldMkLst>
          <pc:docMk/>
          <pc:sldMk cId="568668859" sldId="261"/>
        </pc:sldMkLst>
        <pc:spChg chg="mod">
          <ac:chgData name="Kevin Li" userId="4cfb8bb203eb7e71" providerId="LiveId" clId="{3013600D-CC18-4A28-9D13-25FC483687F0}" dt="2024-08-25T04:52:32.485" v="14351" actId="2711"/>
          <ac:spMkLst>
            <pc:docMk/>
            <pc:sldMk cId="568668859" sldId="261"/>
            <ac:spMk id="2" creationId="{92CDAF16-2D2A-5E17-0C8D-6FB217204570}"/>
          </ac:spMkLst>
        </pc:spChg>
        <pc:spChg chg="mod">
          <ac:chgData name="Kevin Li" userId="4cfb8bb203eb7e71" providerId="LiveId" clId="{3013600D-CC18-4A28-9D13-25FC483687F0}" dt="2024-08-25T05:16:41.154" v="14420" actId="27636"/>
          <ac:spMkLst>
            <pc:docMk/>
            <pc:sldMk cId="568668859" sldId="261"/>
            <ac:spMk id="3" creationId="{08D8212D-7F0F-129E-80E2-15B90BCE2072}"/>
          </ac:spMkLst>
        </pc:spChg>
        <pc:picChg chg="add mod">
          <ac:chgData name="Kevin Li" userId="4cfb8bb203eb7e71" providerId="LiveId" clId="{3013600D-CC18-4A28-9D13-25FC483687F0}" dt="2024-08-25T04:52:40.269" v="14353" actId="1076"/>
          <ac:picMkLst>
            <pc:docMk/>
            <pc:sldMk cId="568668859" sldId="261"/>
            <ac:picMk id="5" creationId="{793C274E-CFE8-146A-21F8-4CACEC4FD45B}"/>
          </ac:picMkLst>
        </pc:picChg>
      </pc:sldChg>
      <pc:sldChg chg="del ord">
        <pc:chgData name="Kevin Li" userId="4cfb8bb203eb7e71" providerId="LiveId" clId="{3013600D-CC18-4A28-9D13-25FC483687F0}" dt="2024-08-23T13:33:32.015" v="532" actId="2696"/>
        <pc:sldMkLst>
          <pc:docMk/>
          <pc:sldMk cId="1676677103" sldId="262"/>
        </pc:sldMkLst>
      </pc:sldChg>
      <pc:sldChg chg="del">
        <pc:chgData name="Kevin Li" userId="4cfb8bb203eb7e71" providerId="LiveId" clId="{3013600D-CC18-4A28-9D13-25FC483687F0}" dt="2024-08-23T13:33:39.646" v="534" actId="2696"/>
        <pc:sldMkLst>
          <pc:docMk/>
          <pc:sldMk cId="1228817547" sldId="263"/>
        </pc:sldMkLst>
      </pc:sldChg>
      <pc:sldChg chg="addSp delSp modSp mod ord modTransition">
        <pc:chgData name="Kevin Li" userId="4cfb8bb203eb7e71" providerId="LiveId" clId="{3013600D-CC18-4A28-9D13-25FC483687F0}" dt="2024-08-25T04:54:22.268" v="14357" actId="2711"/>
        <pc:sldMkLst>
          <pc:docMk/>
          <pc:sldMk cId="3927081469" sldId="264"/>
        </pc:sldMkLst>
        <pc:spChg chg="mod">
          <ac:chgData name="Kevin Li" userId="4cfb8bb203eb7e71" providerId="LiveId" clId="{3013600D-CC18-4A28-9D13-25FC483687F0}" dt="2024-08-25T04:52:54.759" v="14354" actId="2711"/>
          <ac:spMkLst>
            <pc:docMk/>
            <pc:sldMk cId="3927081469" sldId="264"/>
            <ac:spMk id="2" creationId="{B669721B-EF0D-9458-7E4E-9A071466C8A3}"/>
          </ac:spMkLst>
        </pc:spChg>
        <pc:spChg chg="add mod">
          <ac:chgData name="Kevin Li" userId="4cfb8bb203eb7e71" providerId="LiveId" clId="{3013600D-CC18-4A28-9D13-25FC483687F0}" dt="2024-08-23T05:20:20.793" v="292"/>
          <ac:spMkLst>
            <pc:docMk/>
            <pc:sldMk cId="3927081469" sldId="264"/>
            <ac:spMk id="22" creationId="{9C0DB563-ED99-DEE0-ADB7-2D5B8E3B88B2}"/>
          </ac:spMkLst>
        </pc:spChg>
        <pc:spChg chg="add del mod">
          <ac:chgData name="Kevin Li" userId="4cfb8bb203eb7e71" providerId="LiveId" clId="{3013600D-CC18-4A28-9D13-25FC483687F0}" dt="2024-08-23T13:31:04.500" v="442" actId="12084"/>
          <ac:spMkLst>
            <pc:docMk/>
            <pc:sldMk cId="3927081469" sldId="264"/>
            <ac:spMk id="24" creationId="{11A64EF9-A80D-635D-A25C-F75F7321BA7C}"/>
          </ac:spMkLst>
        </pc:spChg>
        <pc:graphicFrameChg chg="del mod ord">
          <ac:chgData name="Kevin Li" userId="4cfb8bb203eb7e71" providerId="LiveId" clId="{3013600D-CC18-4A28-9D13-25FC483687F0}" dt="2024-08-23T13:29:12.172" v="335" actId="478"/>
          <ac:graphicFrameMkLst>
            <pc:docMk/>
            <pc:sldMk cId="3927081469" sldId="264"/>
            <ac:graphicFrameMk id="9" creationId="{F2D0879C-EF9C-F4A6-7B4B-AB291A077A0B}"/>
          </ac:graphicFrameMkLst>
        </pc:graphicFrameChg>
        <pc:graphicFrameChg chg="add mod">
          <ac:chgData name="Kevin Li" userId="4cfb8bb203eb7e71" providerId="LiveId" clId="{3013600D-CC18-4A28-9D13-25FC483687F0}" dt="2024-08-23T05:20:02.326" v="288"/>
          <ac:graphicFrameMkLst>
            <pc:docMk/>
            <pc:sldMk cId="3927081469" sldId="264"/>
            <ac:graphicFrameMk id="21" creationId="{05F4B35D-59C5-B4FC-82B3-B1EA7FA6F206}"/>
          </ac:graphicFrameMkLst>
        </pc:graphicFrameChg>
        <pc:graphicFrameChg chg="add del modGraphic">
          <ac:chgData name="Kevin Li" userId="4cfb8bb203eb7e71" providerId="LiveId" clId="{3013600D-CC18-4A28-9D13-25FC483687F0}" dt="2024-08-23T13:30:44.714" v="441" actId="1032"/>
          <ac:graphicFrameMkLst>
            <pc:docMk/>
            <pc:sldMk cId="3927081469" sldId="264"/>
            <ac:graphicFrameMk id="25" creationId="{633D0BCF-F17E-0BB4-E827-87E11ABCC321}"/>
          </ac:graphicFrameMkLst>
        </pc:graphicFrameChg>
        <pc:graphicFrameChg chg="add mod modGraphic">
          <ac:chgData name="Kevin Li" userId="4cfb8bb203eb7e71" providerId="LiveId" clId="{3013600D-CC18-4A28-9D13-25FC483687F0}" dt="2024-08-25T04:54:22.268" v="14357" actId="2711"/>
          <ac:graphicFrameMkLst>
            <pc:docMk/>
            <pc:sldMk cId="3927081469" sldId="264"/>
            <ac:graphicFrameMk id="26" creationId="{BFB799D3-CC47-F334-3055-2154AB4C9957}"/>
          </ac:graphicFrameMkLst>
        </pc:graphicFrameChg>
      </pc:sldChg>
      <pc:sldChg chg="addSp delSp modSp new mod modTransition modNotesTx">
        <pc:chgData name="Kevin Li" userId="4cfb8bb203eb7e71" providerId="LiveId" clId="{3013600D-CC18-4A28-9D13-25FC483687F0}" dt="2024-08-25T04:54:48.560" v="14358" actId="2711"/>
        <pc:sldMkLst>
          <pc:docMk/>
          <pc:sldMk cId="474656810" sldId="265"/>
        </pc:sldMkLst>
        <pc:spChg chg="mod">
          <ac:chgData name="Kevin Li" userId="4cfb8bb203eb7e71" providerId="LiveId" clId="{3013600D-CC18-4A28-9D13-25FC483687F0}" dt="2024-08-25T04:54:48.560" v="14358" actId="2711"/>
          <ac:spMkLst>
            <pc:docMk/>
            <pc:sldMk cId="474656810" sldId="265"/>
            <ac:spMk id="2" creationId="{815BB42E-CD98-6812-791D-FEFBDCCDC488}"/>
          </ac:spMkLst>
        </pc:spChg>
        <pc:spChg chg="mod">
          <ac:chgData name="Kevin Li" userId="4cfb8bb203eb7e71" providerId="LiveId" clId="{3013600D-CC18-4A28-9D13-25FC483687F0}" dt="2024-08-25T04:54:48.560" v="14358" actId="2711"/>
          <ac:spMkLst>
            <pc:docMk/>
            <pc:sldMk cId="474656810" sldId="265"/>
            <ac:spMk id="3" creationId="{2251AFEB-31D2-FD30-DAF7-ADD3113A7834}"/>
          </ac:spMkLst>
        </pc:spChg>
        <pc:spChg chg="add mod">
          <ac:chgData name="Kevin Li" userId="4cfb8bb203eb7e71" providerId="LiveId" clId="{3013600D-CC18-4A28-9D13-25FC483687F0}" dt="2024-08-25T04:54:48.560" v="14358" actId="2711"/>
          <ac:spMkLst>
            <pc:docMk/>
            <pc:sldMk cId="474656810" sldId="265"/>
            <ac:spMk id="8" creationId="{E2C6BD67-DA45-A68C-200E-4D87527BF41A}"/>
          </ac:spMkLst>
        </pc:spChg>
        <pc:spChg chg="add del">
          <ac:chgData name="Kevin Li" userId="4cfb8bb203eb7e71" providerId="LiveId" clId="{3013600D-CC18-4A28-9D13-25FC483687F0}" dt="2024-08-23T14:54:23.549" v="3124" actId="22"/>
          <ac:spMkLst>
            <pc:docMk/>
            <pc:sldMk cId="474656810" sldId="265"/>
            <ac:spMk id="10" creationId="{0FB916B1-FCB8-6B47-84C6-6F8A88DCDDD5}"/>
          </ac:spMkLst>
        </pc:spChg>
        <pc:spChg chg="add mod">
          <ac:chgData name="Kevin Li" userId="4cfb8bb203eb7e71" providerId="LiveId" clId="{3013600D-CC18-4A28-9D13-25FC483687F0}" dt="2024-08-25T04:54:48.560" v="14358" actId="2711"/>
          <ac:spMkLst>
            <pc:docMk/>
            <pc:sldMk cId="474656810" sldId="265"/>
            <ac:spMk id="11" creationId="{0B990BD0-56B3-B819-7B47-FFDCD761C169}"/>
          </ac:spMkLst>
        </pc:spChg>
        <pc:spChg chg="add mod">
          <ac:chgData name="Kevin Li" userId="4cfb8bb203eb7e71" providerId="LiveId" clId="{3013600D-CC18-4A28-9D13-25FC483687F0}" dt="2024-08-25T04:54:48.560" v="14358" actId="2711"/>
          <ac:spMkLst>
            <pc:docMk/>
            <pc:sldMk cId="474656810" sldId="265"/>
            <ac:spMk id="12" creationId="{99365D84-4F40-4EF0-3051-22791AAB7268}"/>
          </ac:spMkLst>
        </pc:spChg>
        <pc:spChg chg="add mod">
          <ac:chgData name="Kevin Li" userId="4cfb8bb203eb7e71" providerId="LiveId" clId="{3013600D-CC18-4A28-9D13-25FC483687F0}" dt="2024-08-25T04:54:48.560" v="14358" actId="2711"/>
          <ac:spMkLst>
            <pc:docMk/>
            <pc:sldMk cId="474656810" sldId="265"/>
            <ac:spMk id="14" creationId="{28C050C9-B66F-0933-D062-92ED07F8462A}"/>
          </ac:spMkLst>
        </pc:spChg>
        <pc:spChg chg="add mod">
          <ac:chgData name="Kevin Li" userId="4cfb8bb203eb7e71" providerId="LiveId" clId="{3013600D-CC18-4A28-9D13-25FC483687F0}" dt="2024-08-25T04:54:48.560" v="14358" actId="2711"/>
          <ac:spMkLst>
            <pc:docMk/>
            <pc:sldMk cId="474656810" sldId="265"/>
            <ac:spMk id="15" creationId="{CC7A5EE4-0434-A3E7-5061-9075E4234BA6}"/>
          </ac:spMkLst>
        </pc:spChg>
        <pc:spChg chg="add mod">
          <ac:chgData name="Kevin Li" userId="4cfb8bb203eb7e71" providerId="LiveId" clId="{3013600D-CC18-4A28-9D13-25FC483687F0}" dt="2024-08-25T04:54:48.560" v="14358" actId="2711"/>
          <ac:spMkLst>
            <pc:docMk/>
            <pc:sldMk cId="474656810" sldId="265"/>
            <ac:spMk id="16" creationId="{11A7F73C-31AA-8850-C646-6800FBCB50AA}"/>
          </ac:spMkLst>
        </pc:spChg>
        <pc:spChg chg="add mod">
          <ac:chgData name="Kevin Li" userId="4cfb8bb203eb7e71" providerId="LiveId" clId="{3013600D-CC18-4A28-9D13-25FC483687F0}" dt="2024-08-25T04:54:48.560" v="14358" actId="2711"/>
          <ac:spMkLst>
            <pc:docMk/>
            <pc:sldMk cId="474656810" sldId="265"/>
            <ac:spMk id="17" creationId="{559D52A1-44C5-46B8-CE4E-9CE16D91C0BB}"/>
          </ac:spMkLst>
        </pc:spChg>
        <pc:spChg chg="add mod">
          <ac:chgData name="Kevin Li" userId="4cfb8bb203eb7e71" providerId="LiveId" clId="{3013600D-CC18-4A28-9D13-25FC483687F0}" dt="2024-08-25T04:54:48.560" v="14358" actId="2711"/>
          <ac:spMkLst>
            <pc:docMk/>
            <pc:sldMk cId="474656810" sldId="265"/>
            <ac:spMk id="19" creationId="{A4AB33CE-E4D4-B202-AE01-BCDF1EF70834}"/>
          </ac:spMkLst>
        </pc:spChg>
        <pc:spChg chg="add mod">
          <ac:chgData name="Kevin Li" userId="4cfb8bb203eb7e71" providerId="LiveId" clId="{3013600D-CC18-4A28-9D13-25FC483687F0}" dt="2024-08-25T04:54:48.560" v="14358" actId="2711"/>
          <ac:spMkLst>
            <pc:docMk/>
            <pc:sldMk cId="474656810" sldId="265"/>
            <ac:spMk id="20" creationId="{422B2DFD-5A81-752D-A7AB-FD6C31B8442A}"/>
          </ac:spMkLst>
        </pc:spChg>
        <pc:picChg chg="add del mod">
          <ac:chgData name="Kevin Li" userId="4cfb8bb203eb7e71" providerId="LiveId" clId="{3013600D-CC18-4A28-9D13-25FC483687F0}" dt="2024-08-23T14:59:31.162" v="3196" actId="478"/>
          <ac:picMkLst>
            <pc:docMk/>
            <pc:sldMk cId="474656810" sldId="265"/>
            <ac:picMk id="4" creationId="{4653F299-6BBA-2851-568A-1EC78B22FB37}"/>
          </ac:picMkLst>
        </pc:picChg>
        <pc:picChg chg="add mod">
          <ac:chgData name="Kevin Li" userId="4cfb8bb203eb7e71" providerId="LiveId" clId="{3013600D-CC18-4A28-9D13-25FC483687F0}" dt="2024-08-25T04:54:48.560" v="14358" actId="2711"/>
          <ac:picMkLst>
            <pc:docMk/>
            <pc:sldMk cId="474656810" sldId="265"/>
            <ac:picMk id="5" creationId="{C3790C50-1DD2-A2ED-9D13-7AD9BD41A40F}"/>
          </ac:picMkLst>
        </pc:picChg>
        <pc:picChg chg="add del mod">
          <ac:chgData name="Kevin Li" userId="4cfb8bb203eb7e71" providerId="LiveId" clId="{3013600D-CC18-4A28-9D13-25FC483687F0}" dt="2024-08-23T15:10:05.325" v="3561" actId="478"/>
          <ac:picMkLst>
            <pc:docMk/>
            <pc:sldMk cId="474656810" sldId="265"/>
            <ac:picMk id="6" creationId="{73B00001-0400-3966-7411-A1FF47583CDB}"/>
          </ac:picMkLst>
        </pc:picChg>
        <pc:picChg chg="add mod">
          <ac:chgData name="Kevin Li" userId="4cfb8bb203eb7e71" providerId="LiveId" clId="{3013600D-CC18-4A28-9D13-25FC483687F0}" dt="2024-08-25T04:54:48.560" v="14358" actId="2711"/>
          <ac:picMkLst>
            <pc:docMk/>
            <pc:sldMk cId="474656810" sldId="265"/>
            <ac:picMk id="7" creationId="{1E72971A-3CB1-51C7-DB44-EE068E86F80D}"/>
          </ac:picMkLst>
        </pc:picChg>
        <pc:picChg chg="add mod">
          <ac:chgData name="Kevin Li" userId="4cfb8bb203eb7e71" providerId="LiveId" clId="{3013600D-CC18-4A28-9D13-25FC483687F0}" dt="2024-08-25T04:54:48.560" v="14358" actId="2711"/>
          <ac:picMkLst>
            <pc:docMk/>
            <pc:sldMk cId="474656810" sldId="265"/>
            <ac:picMk id="18" creationId="{65F98EE2-458A-ED6D-52E0-67492B726BF7}"/>
          </ac:picMkLst>
        </pc:picChg>
        <pc:picChg chg="add mod">
          <ac:chgData name="Kevin Li" userId="4cfb8bb203eb7e71" providerId="LiveId" clId="{3013600D-CC18-4A28-9D13-25FC483687F0}" dt="2024-08-25T04:54:48.560" v="14358" actId="2711"/>
          <ac:picMkLst>
            <pc:docMk/>
            <pc:sldMk cId="474656810" sldId="265"/>
            <ac:picMk id="3074" creationId="{1A69D204-0A58-C660-94B1-D38844EF0324}"/>
          </ac:picMkLst>
        </pc:picChg>
        <pc:picChg chg="add mod">
          <ac:chgData name="Kevin Li" userId="4cfb8bb203eb7e71" providerId="LiveId" clId="{3013600D-CC18-4A28-9D13-25FC483687F0}" dt="2024-08-25T04:54:48.560" v="14358" actId="2711"/>
          <ac:picMkLst>
            <pc:docMk/>
            <pc:sldMk cId="474656810" sldId="265"/>
            <ac:picMk id="3076" creationId="{DE93DF12-4B21-9BBC-3210-8FD051DDE7F2}"/>
          </ac:picMkLst>
        </pc:picChg>
      </pc:sldChg>
      <pc:sldChg chg="addSp delSp modSp new mod modTransition modAnim modNotesTx">
        <pc:chgData name="Kevin Li" userId="4cfb8bb203eb7e71" providerId="LiveId" clId="{3013600D-CC18-4A28-9D13-25FC483687F0}" dt="2024-08-25T04:57:31.966" v="14367" actId="1582"/>
        <pc:sldMkLst>
          <pc:docMk/>
          <pc:sldMk cId="2841507725" sldId="266"/>
        </pc:sldMkLst>
        <pc:spChg chg="mod">
          <ac:chgData name="Kevin Li" userId="4cfb8bb203eb7e71" providerId="LiveId" clId="{3013600D-CC18-4A28-9D13-25FC483687F0}" dt="2024-08-25T04:56:04.988" v="14361" actId="2711"/>
          <ac:spMkLst>
            <pc:docMk/>
            <pc:sldMk cId="2841507725" sldId="266"/>
            <ac:spMk id="2" creationId="{25FBB27C-7BEB-F72C-D7C3-055771EEADE0}"/>
          </ac:spMkLst>
        </pc:spChg>
        <pc:spChg chg="mod">
          <ac:chgData name="Kevin Li" userId="4cfb8bb203eb7e71" providerId="LiveId" clId="{3013600D-CC18-4A28-9D13-25FC483687F0}" dt="2024-08-25T04:56:04.988" v="14361" actId="2711"/>
          <ac:spMkLst>
            <pc:docMk/>
            <pc:sldMk cId="2841507725" sldId="266"/>
            <ac:spMk id="3" creationId="{2B2CE8BB-BD06-1686-569F-0AC6B3772E4F}"/>
          </ac:spMkLst>
        </pc:spChg>
        <pc:spChg chg="add del mod">
          <ac:chgData name="Kevin Li" userId="4cfb8bb203eb7e71" providerId="LiveId" clId="{3013600D-CC18-4A28-9D13-25FC483687F0}" dt="2024-08-24T20:16:41.102" v="10988" actId="21"/>
          <ac:spMkLst>
            <pc:docMk/>
            <pc:sldMk cId="2841507725" sldId="266"/>
            <ac:spMk id="9" creationId="{4DB00E64-B006-3228-877F-B2D54892B83A}"/>
          </ac:spMkLst>
        </pc:spChg>
        <pc:spChg chg="add del mod">
          <ac:chgData name="Kevin Li" userId="4cfb8bb203eb7e71" providerId="LiveId" clId="{3013600D-CC18-4A28-9D13-25FC483687F0}" dt="2024-08-24T20:16:41.102" v="10988" actId="21"/>
          <ac:spMkLst>
            <pc:docMk/>
            <pc:sldMk cId="2841507725" sldId="266"/>
            <ac:spMk id="10" creationId="{C63B0B2B-5B8F-76FB-196A-E3AEF9A33ECD}"/>
          </ac:spMkLst>
        </pc:spChg>
        <pc:spChg chg="add del mod">
          <ac:chgData name="Kevin Li" userId="4cfb8bb203eb7e71" providerId="LiveId" clId="{3013600D-CC18-4A28-9D13-25FC483687F0}" dt="2024-08-24T20:16:41.102" v="10988" actId="21"/>
          <ac:spMkLst>
            <pc:docMk/>
            <pc:sldMk cId="2841507725" sldId="266"/>
            <ac:spMk id="11" creationId="{DBA3307F-A6EE-58C0-9771-1901FB260CEF}"/>
          </ac:spMkLst>
        </pc:spChg>
        <pc:spChg chg="add del mod">
          <ac:chgData name="Kevin Li" userId="4cfb8bb203eb7e71" providerId="LiveId" clId="{3013600D-CC18-4A28-9D13-25FC483687F0}" dt="2024-08-24T20:16:41.102" v="10988" actId="21"/>
          <ac:spMkLst>
            <pc:docMk/>
            <pc:sldMk cId="2841507725" sldId="266"/>
            <ac:spMk id="12" creationId="{9989AEC5-E814-8DC4-07A7-5E951E45BF9E}"/>
          </ac:spMkLst>
        </pc:spChg>
        <pc:spChg chg="add del mod">
          <ac:chgData name="Kevin Li" userId="4cfb8bb203eb7e71" providerId="LiveId" clId="{3013600D-CC18-4A28-9D13-25FC483687F0}" dt="2024-08-23T22:24:23.185" v="5077" actId="478"/>
          <ac:spMkLst>
            <pc:docMk/>
            <pc:sldMk cId="2841507725" sldId="266"/>
            <ac:spMk id="18" creationId="{5958ECF6-B87A-F378-FD7E-7731755E6CE4}"/>
          </ac:spMkLst>
        </pc:spChg>
        <pc:spChg chg="add del mod">
          <ac:chgData name="Kevin Li" userId="4cfb8bb203eb7e71" providerId="LiveId" clId="{3013600D-CC18-4A28-9D13-25FC483687F0}" dt="2024-08-24T20:16:41.102" v="10988" actId="21"/>
          <ac:spMkLst>
            <pc:docMk/>
            <pc:sldMk cId="2841507725" sldId="266"/>
            <ac:spMk id="36" creationId="{41901B50-B5D7-3A43-E8EE-571133226BB8}"/>
          </ac:spMkLst>
        </pc:spChg>
        <pc:graphicFrameChg chg="add mod modGraphic">
          <ac:chgData name="Kevin Li" userId="4cfb8bb203eb7e71" providerId="LiveId" clId="{3013600D-CC18-4A28-9D13-25FC483687F0}" dt="2024-08-25T04:56:58.932" v="14365"/>
          <ac:graphicFrameMkLst>
            <pc:docMk/>
            <pc:sldMk cId="2841507725" sldId="266"/>
            <ac:graphicFrameMk id="4" creationId="{6DD36AEF-F988-620A-4389-FD62A5C078C0}"/>
          </ac:graphicFrameMkLst>
        </pc:graphicFrameChg>
        <pc:picChg chg="add del mod">
          <ac:chgData name="Kevin Li" userId="4cfb8bb203eb7e71" providerId="LiveId" clId="{3013600D-CC18-4A28-9D13-25FC483687F0}" dt="2024-08-23T15:11:15.269" v="3563" actId="21"/>
          <ac:picMkLst>
            <pc:docMk/>
            <pc:sldMk cId="2841507725" sldId="266"/>
            <ac:picMk id="5" creationId="{65F98EE2-458A-ED6D-52E0-67492B726BF7}"/>
          </ac:picMkLst>
        </pc:picChg>
        <pc:picChg chg="add del mod">
          <ac:chgData name="Kevin Li" userId="4cfb8bb203eb7e71" providerId="LiveId" clId="{3013600D-CC18-4A28-9D13-25FC483687F0}" dt="2024-08-23T13:50:20.010" v="1342" actId="478"/>
          <ac:picMkLst>
            <pc:docMk/>
            <pc:sldMk cId="2841507725" sldId="266"/>
            <ac:picMk id="6" creationId="{4F4E92B6-7F9C-4D4A-4395-E32A1C90B578}"/>
          </ac:picMkLst>
        </pc:picChg>
        <pc:picChg chg="add mod">
          <ac:chgData name="Kevin Li" userId="4cfb8bb203eb7e71" providerId="LiveId" clId="{3013600D-CC18-4A28-9D13-25FC483687F0}" dt="2024-08-25T04:57:31.966" v="14367" actId="1582"/>
          <ac:picMkLst>
            <pc:docMk/>
            <pc:sldMk cId="2841507725" sldId="266"/>
            <ac:picMk id="6" creationId="{5EF5D269-1745-A3C1-9422-51193F611A0D}"/>
          </ac:picMkLst>
        </pc:picChg>
        <pc:picChg chg="add del mod">
          <ac:chgData name="Kevin Li" userId="4cfb8bb203eb7e71" providerId="LiveId" clId="{3013600D-CC18-4A28-9D13-25FC483687F0}" dt="2024-08-23T13:50:20.010" v="1342" actId="478"/>
          <ac:picMkLst>
            <pc:docMk/>
            <pc:sldMk cId="2841507725" sldId="266"/>
            <ac:picMk id="7" creationId="{B46129B3-7F68-02D6-F44A-ABBBD998DCB3}"/>
          </ac:picMkLst>
        </pc:picChg>
        <pc:picChg chg="add del mod">
          <ac:chgData name="Kevin Li" userId="4cfb8bb203eb7e71" providerId="LiveId" clId="{3013600D-CC18-4A28-9D13-25FC483687F0}" dt="2024-08-25T04:56:31.976" v="14364" actId="1582"/>
          <ac:picMkLst>
            <pc:docMk/>
            <pc:sldMk cId="2841507725" sldId="266"/>
            <ac:picMk id="8" creationId="{4971C6E3-A344-F018-AD7C-D23DA6DBE3F8}"/>
          </ac:picMkLst>
        </pc:picChg>
        <pc:cxnChg chg="add del mod">
          <ac:chgData name="Kevin Li" userId="4cfb8bb203eb7e71" providerId="LiveId" clId="{3013600D-CC18-4A28-9D13-25FC483687F0}" dt="2024-08-24T20:16:41.102" v="10988" actId="21"/>
          <ac:cxnSpMkLst>
            <pc:docMk/>
            <pc:sldMk cId="2841507725" sldId="266"/>
            <ac:cxnSpMk id="14" creationId="{580BED12-5F13-7131-F644-2D7E4B4D2656}"/>
          </ac:cxnSpMkLst>
        </pc:cxnChg>
        <pc:cxnChg chg="add del mod">
          <ac:chgData name="Kevin Li" userId="4cfb8bb203eb7e71" providerId="LiveId" clId="{3013600D-CC18-4A28-9D13-25FC483687F0}" dt="2024-08-24T20:16:41.102" v="10988" actId="21"/>
          <ac:cxnSpMkLst>
            <pc:docMk/>
            <pc:sldMk cId="2841507725" sldId="266"/>
            <ac:cxnSpMk id="16" creationId="{D260AF7A-485B-1BD7-4BDE-122B8415865D}"/>
          </ac:cxnSpMkLst>
        </pc:cxnChg>
        <pc:cxnChg chg="add del mod">
          <ac:chgData name="Kevin Li" userId="4cfb8bb203eb7e71" providerId="LiveId" clId="{3013600D-CC18-4A28-9D13-25FC483687F0}" dt="2024-08-23T22:25:13.647" v="5106" actId="478"/>
          <ac:cxnSpMkLst>
            <pc:docMk/>
            <pc:sldMk cId="2841507725" sldId="266"/>
            <ac:cxnSpMk id="19" creationId="{33309590-EFCE-6CE2-96DB-0037490A5248}"/>
          </ac:cxnSpMkLst>
        </pc:cxnChg>
        <pc:cxnChg chg="add del mod">
          <ac:chgData name="Kevin Li" userId="4cfb8bb203eb7e71" providerId="LiveId" clId="{3013600D-CC18-4A28-9D13-25FC483687F0}" dt="2024-08-24T20:16:41.102" v="10988" actId="21"/>
          <ac:cxnSpMkLst>
            <pc:docMk/>
            <pc:sldMk cId="2841507725" sldId="266"/>
            <ac:cxnSpMk id="37" creationId="{BEC15953-7897-6D57-D831-7E5BEEAE1FEA}"/>
          </ac:cxnSpMkLst>
        </pc:cxnChg>
        <pc:cxnChg chg="add del mod">
          <ac:chgData name="Kevin Li" userId="4cfb8bb203eb7e71" providerId="LiveId" clId="{3013600D-CC18-4A28-9D13-25FC483687F0}" dt="2024-08-24T20:16:41.102" v="10988" actId="21"/>
          <ac:cxnSpMkLst>
            <pc:docMk/>
            <pc:sldMk cId="2841507725" sldId="266"/>
            <ac:cxnSpMk id="40" creationId="{663CDC1B-9FFE-7709-B1DB-82FB70A9F336}"/>
          </ac:cxnSpMkLst>
        </pc:cxnChg>
      </pc:sldChg>
      <pc:sldChg chg="addSp modSp new mod modTransition modNotesTx">
        <pc:chgData name="Kevin Li" userId="4cfb8bb203eb7e71" providerId="LiveId" clId="{3013600D-CC18-4A28-9D13-25FC483687F0}" dt="2024-08-25T05:02:02.544" v="14374" actId="2711"/>
        <pc:sldMkLst>
          <pc:docMk/>
          <pc:sldMk cId="556260013" sldId="267"/>
        </pc:sldMkLst>
        <pc:spChg chg="mod">
          <ac:chgData name="Kevin Li" userId="4cfb8bb203eb7e71" providerId="LiveId" clId="{3013600D-CC18-4A28-9D13-25FC483687F0}" dt="2024-08-25T05:02:02.544" v="14374" actId="2711"/>
          <ac:spMkLst>
            <pc:docMk/>
            <pc:sldMk cId="556260013" sldId="267"/>
            <ac:spMk id="2" creationId="{665B8AFA-0920-9D96-60FC-7886E16F8399}"/>
          </ac:spMkLst>
        </pc:spChg>
        <pc:spChg chg="mod">
          <ac:chgData name="Kevin Li" userId="4cfb8bb203eb7e71" providerId="LiveId" clId="{3013600D-CC18-4A28-9D13-25FC483687F0}" dt="2024-08-25T05:02:02.544" v="14374" actId="2711"/>
          <ac:spMkLst>
            <pc:docMk/>
            <pc:sldMk cId="556260013" sldId="267"/>
            <ac:spMk id="3" creationId="{00930430-0A9D-D2EC-2E32-1330BBF4A65F}"/>
          </ac:spMkLst>
        </pc:spChg>
        <pc:picChg chg="add mod">
          <ac:chgData name="Kevin Li" userId="4cfb8bb203eb7e71" providerId="LiveId" clId="{3013600D-CC18-4A28-9D13-25FC483687F0}" dt="2024-08-23T16:42:09.831" v="4670" actId="1076"/>
          <ac:picMkLst>
            <pc:docMk/>
            <pc:sldMk cId="556260013" sldId="267"/>
            <ac:picMk id="8" creationId="{9A8D91EC-916F-D597-C8C7-CB3C14AAE398}"/>
          </ac:picMkLst>
        </pc:picChg>
      </pc:sldChg>
      <pc:sldChg chg="addSp delSp modSp new mod ord modTransition addAnim delAnim modAnim modNotesTx">
        <pc:chgData name="Kevin Li" userId="4cfb8bb203eb7e71" providerId="LiveId" clId="{3013600D-CC18-4A28-9D13-25FC483687F0}" dt="2024-08-25T05:22:30.508" v="14459" actId="20577"/>
        <pc:sldMkLst>
          <pc:docMk/>
          <pc:sldMk cId="2507025337" sldId="268"/>
        </pc:sldMkLst>
        <pc:spChg chg="add del mod">
          <ac:chgData name="Kevin Li" userId="4cfb8bb203eb7e71" providerId="LiveId" clId="{3013600D-CC18-4A28-9D13-25FC483687F0}" dt="2024-08-24T20:58:23.186" v="12060" actId="478"/>
          <ac:spMkLst>
            <pc:docMk/>
            <pc:sldMk cId="2507025337" sldId="268"/>
            <ac:spMk id="2" creationId="{21F53B91-2F2C-BB9C-189F-693E0D22BA7E}"/>
          </ac:spMkLst>
        </pc:spChg>
        <pc:spChg chg="del mod">
          <ac:chgData name="Kevin Li" userId="4cfb8bb203eb7e71" providerId="LiveId" clId="{3013600D-CC18-4A28-9D13-25FC483687F0}" dt="2024-08-24T18:57:08.064" v="8745" actId="478"/>
          <ac:spMkLst>
            <pc:docMk/>
            <pc:sldMk cId="2507025337" sldId="268"/>
            <ac:spMk id="2" creationId="{26E47442-C81D-AB8E-7CF4-A979A97B4F90}"/>
          </ac:spMkLst>
        </pc:spChg>
        <pc:spChg chg="del mod">
          <ac:chgData name="Kevin Li" userId="4cfb8bb203eb7e71" providerId="LiveId" clId="{3013600D-CC18-4A28-9D13-25FC483687F0}" dt="2024-08-23T16:13:09.034" v="4292" actId="12084"/>
          <ac:spMkLst>
            <pc:docMk/>
            <pc:sldMk cId="2507025337" sldId="268"/>
            <ac:spMk id="3" creationId="{9CC4BF2D-0C49-9915-2D71-C981D615E1FC}"/>
          </ac:spMkLst>
        </pc:spChg>
        <pc:spChg chg="add del mod">
          <ac:chgData name="Kevin Li" userId="4cfb8bb203eb7e71" providerId="LiveId" clId="{3013600D-CC18-4A28-9D13-25FC483687F0}" dt="2024-08-24T21:00:03.514" v="12150" actId="478"/>
          <ac:spMkLst>
            <pc:docMk/>
            <pc:sldMk cId="2507025337" sldId="268"/>
            <ac:spMk id="3" creationId="{B639F26E-64DF-E39A-9938-1B27BDAA2ECC}"/>
          </ac:spMkLst>
        </pc:spChg>
        <pc:spChg chg="add">
          <ac:chgData name="Kevin Li" userId="4cfb8bb203eb7e71" providerId="LiveId" clId="{3013600D-CC18-4A28-9D13-25FC483687F0}" dt="2024-08-23T21:40:21.274" v="5035"/>
          <ac:spMkLst>
            <pc:docMk/>
            <pc:sldMk cId="2507025337" sldId="268"/>
            <ac:spMk id="3" creationId="{C64966A7-89F9-B69D-23EE-A2EF42346294}"/>
          </ac:spMkLst>
        </pc:spChg>
        <pc:spChg chg="add mod">
          <ac:chgData name="Kevin Li" userId="4cfb8bb203eb7e71" providerId="LiveId" clId="{3013600D-CC18-4A28-9D13-25FC483687F0}" dt="2024-08-25T04:58:10.519" v="14370" actId="2711"/>
          <ac:spMkLst>
            <pc:docMk/>
            <pc:sldMk cId="2507025337" sldId="268"/>
            <ac:spMk id="5" creationId="{3B6575E0-AB2C-E7BB-A75A-AC18FDA48CA3}"/>
          </ac:spMkLst>
        </pc:spChg>
        <pc:spChg chg="add mod">
          <ac:chgData name="Kevin Li" userId="4cfb8bb203eb7e71" providerId="LiveId" clId="{3013600D-CC18-4A28-9D13-25FC483687F0}" dt="2024-08-25T04:58:10.519" v="14370" actId="2711"/>
          <ac:spMkLst>
            <pc:docMk/>
            <pc:sldMk cId="2507025337" sldId="268"/>
            <ac:spMk id="7" creationId="{591C655F-B2D7-03D2-10C0-F52B838940B1}"/>
          </ac:spMkLst>
        </pc:spChg>
        <pc:spChg chg="add mod">
          <ac:chgData name="Kevin Li" userId="4cfb8bb203eb7e71" providerId="LiveId" clId="{3013600D-CC18-4A28-9D13-25FC483687F0}" dt="2024-08-25T04:58:10.519" v="14370" actId="2711"/>
          <ac:spMkLst>
            <pc:docMk/>
            <pc:sldMk cId="2507025337" sldId="268"/>
            <ac:spMk id="10" creationId="{1974441D-2987-4239-E811-7674BB29B1D6}"/>
          </ac:spMkLst>
        </pc:spChg>
        <pc:spChg chg="add mod">
          <ac:chgData name="Kevin Li" userId="4cfb8bb203eb7e71" providerId="LiveId" clId="{3013600D-CC18-4A28-9D13-25FC483687F0}" dt="2024-08-25T04:58:10.519" v="14370" actId="2711"/>
          <ac:spMkLst>
            <pc:docMk/>
            <pc:sldMk cId="2507025337" sldId="268"/>
            <ac:spMk id="13" creationId="{5B1B0F5A-05D2-1D45-52BD-DD923116E5A4}"/>
          </ac:spMkLst>
        </pc:spChg>
        <pc:spChg chg="add mod">
          <ac:chgData name="Kevin Li" userId="4cfb8bb203eb7e71" providerId="LiveId" clId="{3013600D-CC18-4A28-9D13-25FC483687F0}" dt="2024-08-25T04:58:10.519" v="14370" actId="2711"/>
          <ac:spMkLst>
            <pc:docMk/>
            <pc:sldMk cId="2507025337" sldId="268"/>
            <ac:spMk id="14" creationId="{6D3EC43D-EC40-6735-E192-146EBCD57850}"/>
          </ac:spMkLst>
        </pc:spChg>
        <pc:spChg chg="add mod">
          <ac:chgData name="Kevin Li" userId="4cfb8bb203eb7e71" providerId="LiveId" clId="{3013600D-CC18-4A28-9D13-25FC483687F0}" dt="2024-08-25T04:58:10.519" v="14370" actId="2711"/>
          <ac:spMkLst>
            <pc:docMk/>
            <pc:sldMk cId="2507025337" sldId="268"/>
            <ac:spMk id="17" creationId="{3C17B7F4-8D8B-B33A-C595-7931AAAB3AC3}"/>
          </ac:spMkLst>
        </pc:spChg>
        <pc:spChg chg="add mod">
          <ac:chgData name="Kevin Li" userId="4cfb8bb203eb7e71" providerId="LiveId" clId="{3013600D-CC18-4A28-9D13-25FC483687F0}" dt="2024-08-25T04:58:10.519" v="14370" actId="2711"/>
          <ac:spMkLst>
            <pc:docMk/>
            <pc:sldMk cId="2507025337" sldId="268"/>
            <ac:spMk id="19" creationId="{75C32D9D-BE30-733B-D3AC-D7872B9E4581}"/>
          </ac:spMkLst>
        </pc:spChg>
        <pc:spChg chg="add mod">
          <ac:chgData name="Kevin Li" userId="4cfb8bb203eb7e71" providerId="LiveId" clId="{3013600D-CC18-4A28-9D13-25FC483687F0}" dt="2024-08-25T04:58:10.519" v="14370" actId="2711"/>
          <ac:spMkLst>
            <pc:docMk/>
            <pc:sldMk cId="2507025337" sldId="268"/>
            <ac:spMk id="20" creationId="{507A052D-A7D2-2583-867F-E293F31BAF97}"/>
          </ac:spMkLst>
        </pc:spChg>
        <pc:spChg chg="add mod">
          <ac:chgData name="Kevin Li" userId="4cfb8bb203eb7e71" providerId="LiveId" clId="{3013600D-CC18-4A28-9D13-25FC483687F0}" dt="2024-08-25T04:58:10.519" v="14370" actId="2711"/>
          <ac:spMkLst>
            <pc:docMk/>
            <pc:sldMk cId="2507025337" sldId="268"/>
            <ac:spMk id="21" creationId="{4430DB3B-D74B-64E6-B6EA-6C1A553E0BB8}"/>
          </ac:spMkLst>
        </pc:spChg>
        <pc:spChg chg="add mod">
          <ac:chgData name="Kevin Li" userId="4cfb8bb203eb7e71" providerId="LiveId" clId="{3013600D-CC18-4A28-9D13-25FC483687F0}" dt="2024-08-25T04:58:10.519" v="14370" actId="2711"/>
          <ac:spMkLst>
            <pc:docMk/>
            <pc:sldMk cId="2507025337" sldId="268"/>
            <ac:spMk id="26" creationId="{47451DDF-8DF7-DF00-ACD3-7807BFBBC29A}"/>
          </ac:spMkLst>
        </pc:spChg>
        <pc:spChg chg="add mod">
          <ac:chgData name="Kevin Li" userId="4cfb8bb203eb7e71" providerId="LiveId" clId="{3013600D-CC18-4A28-9D13-25FC483687F0}" dt="2024-08-25T04:58:10.519" v="14370" actId="2711"/>
          <ac:spMkLst>
            <pc:docMk/>
            <pc:sldMk cId="2507025337" sldId="268"/>
            <ac:spMk id="27" creationId="{1AEA7E37-F68E-11CF-C259-B25D055B9D8C}"/>
          </ac:spMkLst>
        </pc:spChg>
        <pc:spChg chg="add mod">
          <ac:chgData name="Kevin Li" userId="4cfb8bb203eb7e71" providerId="LiveId" clId="{3013600D-CC18-4A28-9D13-25FC483687F0}" dt="2024-08-25T04:58:10.519" v="14370" actId="2711"/>
          <ac:spMkLst>
            <pc:docMk/>
            <pc:sldMk cId="2507025337" sldId="268"/>
            <ac:spMk id="111" creationId="{21CF23F9-CBC5-C50C-A114-FE4A40EB2B6B}"/>
          </ac:spMkLst>
        </pc:spChg>
        <pc:spChg chg="add mod">
          <ac:chgData name="Kevin Li" userId="4cfb8bb203eb7e71" providerId="LiveId" clId="{3013600D-CC18-4A28-9D13-25FC483687F0}" dt="2024-08-25T04:58:10.519" v="14370" actId="2711"/>
          <ac:spMkLst>
            <pc:docMk/>
            <pc:sldMk cId="2507025337" sldId="268"/>
            <ac:spMk id="119" creationId="{E70BC8E9-A914-F57F-95BC-58FC128B2FFC}"/>
          </ac:spMkLst>
        </pc:spChg>
        <pc:graphicFrameChg chg="add mod modGraphic">
          <ac:chgData name="Kevin Li" userId="4cfb8bb203eb7e71" providerId="LiveId" clId="{3013600D-CC18-4A28-9D13-25FC483687F0}" dt="2024-08-25T04:58:21.730" v="14371" actId="2711"/>
          <ac:graphicFrameMkLst>
            <pc:docMk/>
            <pc:sldMk cId="2507025337" sldId="268"/>
            <ac:graphicFrameMk id="4" creationId="{FF2DAFFF-7D9F-1906-C7BA-55CE707E55BD}"/>
          </ac:graphicFrameMkLst>
        </pc:graphicFrameChg>
        <pc:picChg chg="add del mod">
          <ac:chgData name="Kevin Li" userId="4cfb8bb203eb7e71" providerId="LiveId" clId="{3013600D-CC18-4A28-9D13-25FC483687F0}" dt="2024-08-24T20:15:17.613" v="10979" actId="21"/>
          <ac:picMkLst>
            <pc:docMk/>
            <pc:sldMk cId="2507025337" sldId="268"/>
            <ac:picMk id="6" creationId="{5EF5D269-1745-A3C1-9422-51193F611A0D}"/>
          </ac:picMkLst>
        </pc:picChg>
        <pc:cxnChg chg="add del mod">
          <ac:chgData name="Kevin Li" userId="4cfb8bb203eb7e71" providerId="LiveId" clId="{3013600D-CC18-4A28-9D13-25FC483687F0}" dt="2024-08-24T21:00:05.600" v="12151" actId="478"/>
          <ac:cxnSpMkLst>
            <pc:docMk/>
            <pc:sldMk cId="2507025337" sldId="268"/>
            <ac:cxnSpMk id="8" creationId="{C205C539-C943-A17D-BB8D-EC960BF5715E}"/>
          </ac:cxnSpMkLst>
        </pc:cxnChg>
        <pc:cxnChg chg="add mod">
          <ac:chgData name="Kevin Li" userId="4cfb8bb203eb7e71" providerId="LiveId" clId="{3013600D-CC18-4A28-9D13-25FC483687F0}" dt="2024-08-25T04:58:10.519" v="14370" actId="2711"/>
          <ac:cxnSpMkLst>
            <pc:docMk/>
            <pc:sldMk cId="2507025337" sldId="268"/>
            <ac:cxnSpMk id="9" creationId="{052C58FB-0599-7FC5-2D16-BEFAD5FF6C43}"/>
          </ac:cxnSpMkLst>
        </pc:cxnChg>
        <pc:cxnChg chg="add mod">
          <ac:chgData name="Kevin Li" userId="4cfb8bb203eb7e71" providerId="LiveId" clId="{3013600D-CC18-4A28-9D13-25FC483687F0}" dt="2024-08-25T04:58:10.519" v="14370" actId="2711"/>
          <ac:cxnSpMkLst>
            <pc:docMk/>
            <pc:sldMk cId="2507025337" sldId="268"/>
            <ac:cxnSpMk id="11" creationId="{D5A1B74C-562F-79BE-CB84-24BE24B81B42}"/>
          </ac:cxnSpMkLst>
        </pc:cxnChg>
        <pc:cxnChg chg="add mod">
          <ac:chgData name="Kevin Li" userId="4cfb8bb203eb7e71" providerId="LiveId" clId="{3013600D-CC18-4A28-9D13-25FC483687F0}" dt="2024-08-25T04:58:10.519" v="14370" actId="2711"/>
          <ac:cxnSpMkLst>
            <pc:docMk/>
            <pc:sldMk cId="2507025337" sldId="268"/>
            <ac:cxnSpMk id="12" creationId="{B6013463-FD6D-1B89-24BB-467C62C35033}"/>
          </ac:cxnSpMkLst>
        </pc:cxnChg>
        <pc:cxnChg chg="add mod">
          <ac:chgData name="Kevin Li" userId="4cfb8bb203eb7e71" providerId="LiveId" clId="{3013600D-CC18-4A28-9D13-25FC483687F0}" dt="2024-08-25T04:58:10.519" v="14370" actId="2711"/>
          <ac:cxnSpMkLst>
            <pc:docMk/>
            <pc:sldMk cId="2507025337" sldId="268"/>
            <ac:cxnSpMk id="15" creationId="{D938325E-F8F9-36BB-97F7-D30D10150251}"/>
          </ac:cxnSpMkLst>
        </pc:cxnChg>
        <pc:cxnChg chg="add mod">
          <ac:chgData name="Kevin Li" userId="4cfb8bb203eb7e71" providerId="LiveId" clId="{3013600D-CC18-4A28-9D13-25FC483687F0}" dt="2024-08-25T04:58:10.519" v="14370" actId="2711"/>
          <ac:cxnSpMkLst>
            <pc:docMk/>
            <pc:sldMk cId="2507025337" sldId="268"/>
            <ac:cxnSpMk id="16" creationId="{015F69AE-AEE7-DC51-E805-2F47F24DB4AD}"/>
          </ac:cxnSpMkLst>
        </pc:cxnChg>
        <pc:cxnChg chg="add mod">
          <ac:chgData name="Kevin Li" userId="4cfb8bb203eb7e71" providerId="LiveId" clId="{3013600D-CC18-4A28-9D13-25FC483687F0}" dt="2024-08-25T04:58:10.519" v="14370" actId="2711"/>
          <ac:cxnSpMkLst>
            <pc:docMk/>
            <pc:sldMk cId="2507025337" sldId="268"/>
            <ac:cxnSpMk id="18" creationId="{8605BA6D-40A8-2E3B-C62E-E2FF87B85BF9}"/>
          </ac:cxnSpMkLst>
        </pc:cxnChg>
        <pc:cxnChg chg="add mod">
          <ac:chgData name="Kevin Li" userId="4cfb8bb203eb7e71" providerId="LiveId" clId="{3013600D-CC18-4A28-9D13-25FC483687F0}" dt="2024-08-25T04:58:10.519" v="14370" actId="2711"/>
          <ac:cxnSpMkLst>
            <pc:docMk/>
            <pc:sldMk cId="2507025337" sldId="268"/>
            <ac:cxnSpMk id="22" creationId="{10827425-F9D6-EBC9-E5E2-32C80B0D3CFA}"/>
          </ac:cxnSpMkLst>
        </pc:cxnChg>
        <pc:cxnChg chg="add mod">
          <ac:chgData name="Kevin Li" userId="4cfb8bb203eb7e71" providerId="LiveId" clId="{3013600D-CC18-4A28-9D13-25FC483687F0}" dt="2024-08-25T04:58:10.519" v="14370" actId="2711"/>
          <ac:cxnSpMkLst>
            <pc:docMk/>
            <pc:sldMk cId="2507025337" sldId="268"/>
            <ac:cxnSpMk id="28" creationId="{9D681385-9FA2-BB24-A451-6E3FCB84C2C5}"/>
          </ac:cxnSpMkLst>
        </pc:cxnChg>
        <pc:cxnChg chg="add mod">
          <ac:chgData name="Kevin Li" userId="4cfb8bb203eb7e71" providerId="LiveId" clId="{3013600D-CC18-4A28-9D13-25FC483687F0}" dt="2024-08-25T04:58:10.519" v="14370" actId="2711"/>
          <ac:cxnSpMkLst>
            <pc:docMk/>
            <pc:sldMk cId="2507025337" sldId="268"/>
            <ac:cxnSpMk id="32" creationId="{DA59D312-A5A0-D729-2EEF-B62DC7400F3E}"/>
          </ac:cxnSpMkLst>
        </pc:cxnChg>
        <pc:cxnChg chg="add mod">
          <ac:chgData name="Kevin Li" userId="4cfb8bb203eb7e71" providerId="LiveId" clId="{3013600D-CC18-4A28-9D13-25FC483687F0}" dt="2024-08-25T04:58:10.519" v="14370" actId="2711"/>
          <ac:cxnSpMkLst>
            <pc:docMk/>
            <pc:sldMk cId="2507025337" sldId="268"/>
            <ac:cxnSpMk id="53" creationId="{59B1A538-787C-DEE0-CB8E-907122979E67}"/>
          </ac:cxnSpMkLst>
        </pc:cxnChg>
        <pc:cxnChg chg="add mod">
          <ac:chgData name="Kevin Li" userId="4cfb8bb203eb7e71" providerId="LiveId" clId="{3013600D-CC18-4A28-9D13-25FC483687F0}" dt="2024-08-25T04:58:10.519" v="14370" actId="2711"/>
          <ac:cxnSpMkLst>
            <pc:docMk/>
            <pc:sldMk cId="2507025337" sldId="268"/>
            <ac:cxnSpMk id="112" creationId="{46568C62-7220-9224-77EA-8B7962877316}"/>
          </ac:cxnSpMkLst>
        </pc:cxnChg>
      </pc:sldChg>
      <pc:sldChg chg="modSp new del mod">
        <pc:chgData name="Kevin Li" userId="4cfb8bb203eb7e71" providerId="LiveId" clId="{3013600D-CC18-4A28-9D13-25FC483687F0}" dt="2024-08-23T13:57:34.528" v="1935" actId="2696"/>
        <pc:sldMkLst>
          <pc:docMk/>
          <pc:sldMk cId="2340327458" sldId="269"/>
        </pc:sldMkLst>
        <pc:spChg chg="mod">
          <ac:chgData name="Kevin Li" userId="4cfb8bb203eb7e71" providerId="LiveId" clId="{3013600D-CC18-4A28-9D13-25FC483687F0}" dt="2024-08-23T13:45:03.847" v="1118" actId="20577"/>
          <ac:spMkLst>
            <pc:docMk/>
            <pc:sldMk cId="2340327458" sldId="269"/>
            <ac:spMk id="2" creationId="{A17B32AD-65FD-05FF-F7E7-0FA533C5618D}"/>
          </ac:spMkLst>
        </pc:spChg>
        <pc:spChg chg="mod">
          <ac:chgData name="Kevin Li" userId="4cfb8bb203eb7e71" providerId="LiveId" clId="{3013600D-CC18-4A28-9D13-25FC483687F0}" dt="2024-08-23T13:45:09.140" v="1119"/>
          <ac:spMkLst>
            <pc:docMk/>
            <pc:sldMk cId="2340327458" sldId="269"/>
            <ac:spMk id="3" creationId="{3EC00CAA-909B-2B1B-A151-A2E075D63559}"/>
          </ac:spMkLst>
        </pc:spChg>
      </pc:sldChg>
      <pc:sldChg chg="addSp delSp modSp new mod modTransition modNotesTx">
        <pc:chgData name="Kevin Li" userId="4cfb8bb203eb7e71" providerId="LiveId" clId="{3013600D-CC18-4A28-9D13-25FC483687F0}" dt="2024-08-25T05:02:19.234" v="14377" actId="2711"/>
        <pc:sldMkLst>
          <pc:docMk/>
          <pc:sldMk cId="941251838" sldId="270"/>
        </pc:sldMkLst>
        <pc:spChg chg="mod">
          <ac:chgData name="Kevin Li" userId="4cfb8bb203eb7e71" providerId="LiveId" clId="{3013600D-CC18-4A28-9D13-25FC483687F0}" dt="2024-08-25T05:02:13.037" v="14376" actId="14100"/>
          <ac:spMkLst>
            <pc:docMk/>
            <pc:sldMk cId="941251838" sldId="270"/>
            <ac:spMk id="2" creationId="{9F6FE9E8-73D1-53B6-95D3-496736913021}"/>
          </ac:spMkLst>
        </pc:spChg>
        <pc:spChg chg="del mod">
          <ac:chgData name="Kevin Li" userId="4cfb8bb203eb7e71" providerId="LiveId" clId="{3013600D-CC18-4A28-9D13-25FC483687F0}" dt="2024-08-23T15:46:14.493" v="4145" actId="12084"/>
          <ac:spMkLst>
            <pc:docMk/>
            <pc:sldMk cId="941251838" sldId="270"/>
            <ac:spMk id="3" creationId="{5C6DE7EE-714B-7479-C613-32A1EF8F03FA}"/>
          </ac:spMkLst>
        </pc:spChg>
        <pc:graphicFrameChg chg="add mod modGraphic">
          <ac:chgData name="Kevin Li" userId="4cfb8bb203eb7e71" providerId="LiveId" clId="{3013600D-CC18-4A28-9D13-25FC483687F0}" dt="2024-08-25T05:02:19.234" v="14377" actId="2711"/>
          <ac:graphicFrameMkLst>
            <pc:docMk/>
            <pc:sldMk cId="941251838" sldId="270"/>
            <ac:graphicFrameMk id="4" creationId="{58EAFF36-8428-2ACB-0FDD-1ECF0688BF63}"/>
          </ac:graphicFrameMkLst>
        </pc:graphicFrameChg>
      </pc:sldChg>
      <pc:sldChg chg="modSp new del mod">
        <pc:chgData name="Kevin Li" userId="4cfb8bb203eb7e71" providerId="LiveId" clId="{3013600D-CC18-4A28-9D13-25FC483687F0}" dt="2024-08-23T14:00:56.725" v="2350" actId="47"/>
        <pc:sldMkLst>
          <pc:docMk/>
          <pc:sldMk cId="2876077578" sldId="271"/>
        </pc:sldMkLst>
        <pc:spChg chg="mod">
          <ac:chgData name="Kevin Li" userId="4cfb8bb203eb7e71" providerId="LiveId" clId="{3013600D-CC18-4A28-9D13-25FC483687F0}" dt="2024-08-23T13:46:05.457" v="1205" actId="20577"/>
          <ac:spMkLst>
            <pc:docMk/>
            <pc:sldMk cId="2876077578" sldId="271"/>
            <ac:spMk id="2" creationId="{8EAC4114-85B7-C3DB-6F50-F101D9DF9855}"/>
          </ac:spMkLst>
        </pc:spChg>
        <pc:spChg chg="mod">
          <ac:chgData name="Kevin Li" userId="4cfb8bb203eb7e71" providerId="LiveId" clId="{3013600D-CC18-4A28-9D13-25FC483687F0}" dt="2024-08-23T13:45:47.581" v="1158" actId="27636"/>
          <ac:spMkLst>
            <pc:docMk/>
            <pc:sldMk cId="2876077578" sldId="271"/>
            <ac:spMk id="3" creationId="{2B28141D-D2AF-F567-628B-B9C1D6AF89C2}"/>
          </ac:spMkLst>
        </pc:spChg>
      </pc:sldChg>
      <pc:sldChg chg="addSp delSp modSp new del mod modTransition setBg">
        <pc:chgData name="Kevin Li" userId="4cfb8bb203eb7e71" providerId="LiveId" clId="{3013600D-CC18-4A28-9D13-25FC483687F0}" dt="2024-08-23T15:33:07.457" v="3645" actId="47"/>
        <pc:sldMkLst>
          <pc:docMk/>
          <pc:sldMk cId="3315254529" sldId="272"/>
        </pc:sldMkLst>
        <pc:spChg chg="mod">
          <ac:chgData name="Kevin Li" userId="4cfb8bb203eb7e71" providerId="LiveId" clId="{3013600D-CC18-4A28-9D13-25FC483687F0}" dt="2024-08-23T14:15:56.963" v="2646" actId="26606"/>
          <ac:spMkLst>
            <pc:docMk/>
            <pc:sldMk cId="3315254529" sldId="272"/>
            <ac:spMk id="2" creationId="{42917874-03B9-EF4F-BE76-D794E226495F}"/>
          </ac:spMkLst>
        </pc:spChg>
        <pc:spChg chg="mod">
          <ac:chgData name="Kevin Li" userId="4cfb8bb203eb7e71" providerId="LiveId" clId="{3013600D-CC18-4A28-9D13-25FC483687F0}" dt="2024-08-23T14:17:11.663" v="2650" actId="21"/>
          <ac:spMkLst>
            <pc:docMk/>
            <pc:sldMk cId="3315254529" sldId="272"/>
            <ac:spMk id="3" creationId="{5CDD0D23-84C3-DF6C-10C6-43162A14DC0C}"/>
          </ac:spMkLst>
        </pc:spChg>
        <pc:spChg chg="add del">
          <ac:chgData name="Kevin Li" userId="4cfb8bb203eb7e71" providerId="LiveId" clId="{3013600D-CC18-4A28-9D13-25FC483687F0}" dt="2024-08-23T14:15:56.963" v="2646" actId="26606"/>
          <ac:spMkLst>
            <pc:docMk/>
            <pc:sldMk cId="3315254529" sldId="272"/>
            <ac:spMk id="9" creationId="{9427AF5F-9A0E-42B7-A252-FD64C9885F9C}"/>
          </ac:spMkLst>
        </pc:spChg>
        <pc:picChg chg="add mod">
          <ac:chgData name="Kevin Li" userId="4cfb8bb203eb7e71" providerId="LiveId" clId="{3013600D-CC18-4A28-9D13-25FC483687F0}" dt="2024-08-23T15:22:40.257" v="3636" actId="14100"/>
          <ac:picMkLst>
            <pc:docMk/>
            <pc:sldMk cId="3315254529" sldId="272"/>
            <ac:picMk id="4" creationId="{3012C518-C059-0F25-5049-20DBC6D03E40}"/>
          </ac:picMkLst>
        </pc:picChg>
      </pc:sldChg>
      <pc:sldChg chg="addSp delSp modSp new del mod modTransition modAnim">
        <pc:chgData name="Kevin Li" userId="4cfb8bb203eb7e71" providerId="LiveId" clId="{3013600D-CC18-4A28-9D13-25FC483687F0}" dt="2024-08-23T15:41:13.646" v="3824" actId="47"/>
        <pc:sldMkLst>
          <pc:docMk/>
          <pc:sldMk cId="1370373495" sldId="273"/>
        </pc:sldMkLst>
        <pc:spChg chg="mod">
          <ac:chgData name="Kevin Li" userId="4cfb8bb203eb7e71" providerId="LiveId" clId="{3013600D-CC18-4A28-9D13-25FC483687F0}" dt="2024-08-23T15:40:13.862" v="3821" actId="20577"/>
          <ac:spMkLst>
            <pc:docMk/>
            <pc:sldMk cId="1370373495" sldId="273"/>
            <ac:spMk id="2" creationId="{78614ACD-91F7-2A18-072A-282969C63522}"/>
          </ac:spMkLst>
        </pc:spChg>
        <pc:spChg chg="mod">
          <ac:chgData name="Kevin Li" userId="4cfb8bb203eb7e71" providerId="LiveId" clId="{3013600D-CC18-4A28-9D13-25FC483687F0}" dt="2024-08-23T13:47:02.956" v="1271"/>
          <ac:spMkLst>
            <pc:docMk/>
            <pc:sldMk cId="1370373495" sldId="273"/>
            <ac:spMk id="3" creationId="{F4EDCB5E-4E22-A523-DDFC-03BCDA65897A}"/>
          </ac:spMkLst>
        </pc:spChg>
        <pc:picChg chg="add del mod">
          <ac:chgData name="Kevin Li" userId="4cfb8bb203eb7e71" providerId="LiveId" clId="{3013600D-CC18-4A28-9D13-25FC483687F0}" dt="2024-08-23T15:40:19.978" v="3822" actId="478"/>
          <ac:picMkLst>
            <pc:docMk/>
            <pc:sldMk cId="1370373495" sldId="273"/>
            <ac:picMk id="4" creationId="{050830C1-CE17-2705-652C-37E83D2F0E75}"/>
          </ac:picMkLst>
        </pc:picChg>
        <pc:picChg chg="add mod">
          <ac:chgData name="Kevin Li" userId="4cfb8bb203eb7e71" providerId="LiveId" clId="{3013600D-CC18-4A28-9D13-25FC483687F0}" dt="2024-08-23T15:12:23.120" v="3569" actId="1076"/>
          <ac:picMkLst>
            <pc:docMk/>
            <pc:sldMk cId="1370373495" sldId="273"/>
            <ac:picMk id="1026" creationId="{5D536218-3254-B993-863C-52D61CE2F479}"/>
          </ac:picMkLst>
        </pc:picChg>
      </pc:sldChg>
      <pc:sldChg chg="addSp delSp modSp new mod modTransition setBg modNotesTx">
        <pc:chgData name="Kevin Li" userId="4cfb8bb203eb7e71" providerId="LiveId" clId="{3013600D-CC18-4A28-9D13-25FC483687F0}" dt="2024-08-25T05:50:05.234" v="14695" actId="14100"/>
        <pc:sldMkLst>
          <pc:docMk/>
          <pc:sldMk cId="1184017826" sldId="274"/>
        </pc:sldMkLst>
        <pc:spChg chg="add del mod">
          <ac:chgData name="Kevin Li" userId="4cfb8bb203eb7e71" providerId="LiveId" clId="{3013600D-CC18-4A28-9D13-25FC483687F0}" dt="2024-08-25T05:05:38.679" v="14386" actId="478"/>
          <ac:spMkLst>
            <pc:docMk/>
            <pc:sldMk cId="1184017826" sldId="274"/>
            <ac:spMk id="2" creationId="{932113E8-A422-0DF2-2476-CC1828FC2DE3}"/>
          </ac:spMkLst>
        </pc:spChg>
        <pc:spChg chg="add del mod">
          <ac:chgData name="Kevin Li" userId="4cfb8bb203eb7e71" providerId="LiveId" clId="{3013600D-CC18-4A28-9D13-25FC483687F0}" dt="2024-08-25T05:50:05.234" v="14695" actId="14100"/>
          <ac:spMkLst>
            <pc:docMk/>
            <pc:sldMk cId="1184017826" sldId="274"/>
            <ac:spMk id="3" creationId="{5491314D-CE33-46C8-5545-E81387B1870A}"/>
          </ac:spMkLst>
        </pc:spChg>
        <pc:spChg chg="add">
          <ac:chgData name="Kevin Li" userId="4cfb8bb203eb7e71" providerId="LiveId" clId="{3013600D-CC18-4A28-9D13-25FC483687F0}" dt="2024-08-23T14:25:49.721" v="2827"/>
          <ac:spMkLst>
            <pc:docMk/>
            <pc:sldMk cId="1184017826" sldId="274"/>
            <ac:spMk id="4" creationId="{945CD8BA-E105-4464-5BB2-F38308C0D3C0}"/>
          </ac:spMkLst>
        </pc:spChg>
        <pc:spChg chg="add mod">
          <ac:chgData name="Kevin Li" userId="4cfb8bb203eb7e71" providerId="LiveId" clId="{3013600D-CC18-4A28-9D13-25FC483687F0}" dt="2024-08-25T05:05:37.150" v="14385" actId="478"/>
          <ac:spMkLst>
            <pc:docMk/>
            <pc:sldMk cId="1184017826" sldId="274"/>
            <ac:spMk id="4" creationId="{CC4B38BD-FDC7-E695-5503-CA07F31C4CEE}"/>
          </ac:spMkLst>
        </pc:spChg>
        <pc:spChg chg="add del mod ord">
          <ac:chgData name="Kevin Li" userId="4cfb8bb203eb7e71" providerId="LiveId" clId="{3013600D-CC18-4A28-9D13-25FC483687F0}" dt="2024-08-25T05:05:42.184" v="14387" actId="478"/>
          <ac:spMkLst>
            <pc:docMk/>
            <pc:sldMk cId="1184017826" sldId="274"/>
            <ac:spMk id="5" creationId="{BC97E2F2-4934-5A9A-CC52-E216A77CE2E5}"/>
          </ac:spMkLst>
        </pc:spChg>
        <pc:spChg chg="add mod">
          <ac:chgData name="Kevin Li" userId="4cfb8bb203eb7e71" providerId="LiveId" clId="{3013600D-CC18-4A28-9D13-25FC483687F0}" dt="2024-08-25T05:05:37.150" v="14385" actId="478"/>
          <ac:spMkLst>
            <pc:docMk/>
            <pc:sldMk cId="1184017826" sldId="274"/>
            <ac:spMk id="6" creationId="{6206FC5E-26F3-E688-B2B8-BAA1D93C51F3}"/>
          </ac:spMkLst>
        </pc:spChg>
        <pc:spChg chg="add del">
          <ac:chgData name="Kevin Li" userId="4cfb8bb203eb7e71" providerId="LiveId" clId="{3013600D-CC18-4A28-9D13-25FC483687F0}" dt="2024-08-23T14:26:24.443" v="2834" actId="26606"/>
          <ac:spMkLst>
            <pc:docMk/>
            <pc:sldMk cId="1184017826" sldId="274"/>
            <ac:spMk id="12" creationId="{04812C46-200A-4DEB-A05E-3ED6C68C2387}"/>
          </ac:spMkLst>
        </pc:spChg>
        <pc:spChg chg="add del">
          <ac:chgData name="Kevin Li" userId="4cfb8bb203eb7e71" providerId="LiveId" clId="{3013600D-CC18-4A28-9D13-25FC483687F0}" dt="2024-08-23T14:26:24.443" v="2834" actId="26606"/>
          <ac:spMkLst>
            <pc:docMk/>
            <pc:sldMk cId="1184017826" sldId="274"/>
            <ac:spMk id="14" creationId="{D1EA859B-E555-4109-94F3-6700E046E008}"/>
          </ac:spMkLst>
        </pc:spChg>
        <pc:grpChg chg="add del">
          <ac:chgData name="Kevin Li" userId="4cfb8bb203eb7e71" providerId="LiveId" clId="{3013600D-CC18-4A28-9D13-25FC483687F0}" dt="2024-08-23T14:27:19.001" v="2858" actId="26606"/>
          <ac:grpSpMkLst>
            <pc:docMk/>
            <pc:sldMk cId="1184017826" sldId="274"/>
            <ac:grpSpMk id="16" creationId="{3AFCAD34-1AFC-BC1A-F6B2-C34C63912EAB}"/>
          </ac:grpSpMkLst>
        </pc:grpChg>
        <pc:grpChg chg="add del">
          <ac:chgData name="Kevin Li" userId="4cfb8bb203eb7e71" providerId="LiveId" clId="{3013600D-CC18-4A28-9D13-25FC483687F0}" dt="2024-08-23T14:27:18.199" v="2856" actId="26606"/>
          <ac:grpSpMkLst>
            <pc:docMk/>
            <pc:sldMk cId="1184017826" sldId="274"/>
            <ac:grpSpMk id="22" creationId="{6258F736-B256-8039-9DC6-F4E49A5C5AD5}"/>
          </ac:grpSpMkLst>
        </pc:grpChg>
        <pc:picChg chg="add del mod modCrop">
          <ac:chgData name="Kevin Li" userId="4cfb8bb203eb7e71" providerId="LiveId" clId="{3013600D-CC18-4A28-9D13-25FC483687F0}" dt="2024-08-24T19:25:48.671" v="10649" actId="478"/>
          <ac:picMkLst>
            <pc:docMk/>
            <pc:sldMk cId="1184017826" sldId="274"/>
            <ac:picMk id="4" creationId="{E3F00F16-CFEF-BBEF-FFBF-204B00884192}"/>
          </ac:picMkLst>
        </pc:picChg>
        <pc:picChg chg="add del mod ord modCrop">
          <ac:chgData name="Kevin Li" userId="4cfb8bb203eb7e71" providerId="LiveId" clId="{3013600D-CC18-4A28-9D13-25FC483687F0}" dt="2024-08-23T21:34:27.351" v="4792" actId="21"/>
          <ac:picMkLst>
            <pc:docMk/>
            <pc:sldMk cId="1184017826" sldId="274"/>
            <ac:picMk id="7" creationId="{320BB942-D6DF-980A-50ED-FEBA01B7541F}"/>
          </ac:picMkLst>
        </pc:picChg>
      </pc:sldChg>
      <pc:sldChg chg="add del">
        <pc:chgData name="Kevin Li" userId="4cfb8bb203eb7e71" providerId="LiveId" clId="{3013600D-CC18-4A28-9D13-25FC483687F0}" dt="2024-08-23T14:04:30.940" v="2373"/>
        <pc:sldMkLst>
          <pc:docMk/>
          <pc:sldMk cId="966355324" sldId="275"/>
        </pc:sldMkLst>
      </pc:sldChg>
      <pc:sldChg chg="addSp delSp modSp new mod modTransition modNotesTx">
        <pc:chgData name="Kevin Li" userId="4cfb8bb203eb7e71" providerId="LiveId" clId="{3013600D-CC18-4A28-9D13-25FC483687F0}" dt="2024-08-25T05:06:31.772" v="14392" actId="2711"/>
        <pc:sldMkLst>
          <pc:docMk/>
          <pc:sldMk cId="3316707307" sldId="275"/>
        </pc:sldMkLst>
        <pc:spChg chg="mod">
          <ac:chgData name="Kevin Li" userId="4cfb8bb203eb7e71" providerId="LiveId" clId="{3013600D-CC18-4A28-9D13-25FC483687F0}" dt="2024-08-25T05:06:25.246" v="14391" actId="2711"/>
          <ac:spMkLst>
            <pc:docMk/>
            <pc:sldMk cId="3316707307" sldId="275"/>
            <ac:spMk id="2" creationId="{52C8C7B0-46CA-4D2E-33B4-1AC5ACA7355C}"/>
          </ac:spMkLst>
        </pc:spChg>
        <pc:spChg chg="add del mod">
          <ac:chgData name="Kevin Li" userId="4cfb8bb203eb7e71" providerId="LiveId" clId="{3013600D-CC18-4A28-9D13-25FC483687F0}" dt="2024-08-23T15:18:28.378" v="3596" actId="12084"/>
          <ac:spMkLst>
            <pc:docMk/>
            <pc:sldMk cId="3316707307" sldId="275"/>
            <ac:spMk id="3" creationId="{C44F1453-7E67-BC40-32C0-64C67D6ED2D9}"/>
          </ac:spMkLst>
        </pc:spChg>
        <pc:graphicFrameChg chg="add mod modGraphic">
          <ac:chgData name="Kevin Li" userId="4cfb8bb203eb7e71" providerId="LiveId" clId="{3013600D-CC18-4A28-9D13-25FC483687F0}" dt="2024-08-23T15:17:17.705" v="3584" actId="12084"/>
          <ac:graphicFrameMkLst>
            <pc:docMk/>
            <pc:sldMk cId="3316707307" sldId="275"/>
            <ac:graphicFrameMk id="4" creationId="{36DDAE75-5FC5-A630-6837-3BD686927C18}"/>
          </ac:graphicFrameMkLst>
        </pc:graphicFrameChg>
        <pc:graphicFrameChg chg="add mod modGraphic">
          <ac:chgData name="Kevin Li" userId="4cfb8bb203eb7e71" providerId="LiveId" clId="{3013600D-CC18-4A28-9D13-25FC483687F0}" dt="2024-08-25T05:06:31.772" v="14392" actId="2711"/>
          <ac:graphicFrameMkLst>
            <pc:docMk/>
            <pc:sldMk cId="3316707307" sldId="275"/>
            <ac:graphicFrameMk id="5" creationId="{9AFFA180-0B7B-FA32-EF1E-17A22485838C}"/>
          </ac:graphicFrameMkLst>
        </pc:graphicFrameChg>
      </pc:sldChg>
      <pc:sldChg chg="addSp delSp modSp new mod modTransition">
        <pc:chgData name="Kevin Li" userId="4cfb8bb203eb7e71" providerId="LiveId" clId="{3013600D-CC18-4A28-9D13-25FC483687F0}" dt="2024-08-25T05:08:11.067" v="14404" actId="27636"/>
        <pc:sldMkLst>
          <pc:docMk/>
          <pc:sldMk cId="3114447952" sldId="276"/>
        </pc:sldMkLst>
        <pc:spChg chg="mod">
          <ac:chgData name="Kevin Li" userId="4cfb8bb203eb7e71" providerId="LiveId" clId="{3013600D-CC18-4A28-9D13-25FC483687F0}" dt="2024-08-25T05:08:11.057" v="14403" actId="2711"/>
          <ac:spMkLst>
            <pc:docMk/>
            <pc:sldMk cId="3114447952" sldId="276"/>
            <ac:spMk id="2" creationId="{45BF420D-C6C4-31F0-2443-DD01FAD29310}"/>
          </ac:spMkLst>
        </pc:spChg>
        <pc:spChg chg="mod">
          <ac:chgData name="Kevin Li" userId="4cfb8bb203eb7e71" providerId="LiveId" clId="{3013600D-CC18-4A28-9D13-25FC483687F0}" dt="2024-08-25T05:08:11.067" v="14404" actId="27636"/>
          <ac:spMkLst>
            <pc:docMk/>
            <pc:sldMk cId="3114447952" sldId="276"/>
            <ac:spMk id="3" creationId="{73A56D35-4472-1E65-2AB6-E49C1D80DCFE}"/>
          </ac:spMkLst>
        </pc:spChg>
        <pc:spChg chg="add">
          <ac:chgData name="Kevin Li" userId="4cfb8bb203eb7e71" providerId="LiveId" clId="{3013600D-CC18-4A28-9D13-25FC483687F0}" dt="2024-08-23T16:40:15.263" v="4646"/>
          <ac:spMkLst>
            <pc:docMk/>
            <pc:sldMk cId="3114447952" sldId="276"/>
            <ac:spMk id="4" creationId="{D8617D9B-1556-7AF0-3196-F5E601B4871A}"/>
          </ac:spMkLst>
        </pc:spChg>
        <pc:picChg chg="add mod">
          <ac:chgData name="Kevin Li" userId="4cfb8bb203eb7e71" providerId="LiveId" clId="{3013600D-CC18-4A28-9D13-25FC483687F0}" dt="2024-08-23T16:41:21.943" v="4663" actId="1076"/>
          <ac:picMkLst>
            <pc:docMk/>
            <pc:sldMk cId="3114447952" sldId="276"/>
            <ac:picMk id="6" creationId="{AEB813B8-CDFC-A891-58BE-CE513DE7AC6D}"/>
          </ac:picMkLst>
        </pc:picChg>
        <pc:picChg chg="add del mod">
          <ac:chgData name="Kevin Li" userId="4cfb8bb203eb7e71" providerId="LiveId" clId="{3013600D-CC18-4A28-9D13-25FC483687F0}" dt="2024-08-23T16:41:53.048" v="4666" actId="21"/>
          <ac:picMkLst>
            <pc:docMk/>
            <pc:sldMk cId="3114447952" sldId="276"/>
            <ac:picMk id="8" creationId="{9A8D91EC-916F-D597-C8C7-CB3C14AAE398}"/>
          </ac:picMkLst>
        </pc:picChg>
      </pc:sldChg>
      <pc:sldChg chg="addSp delSp modSp new mod modTransition">
        <pc:chgData name="Kevin Li" userId="4cfb8bb203eb7e71" providerId="LiveId" clId="{3013600D-CC18-4A28-9D13-25FC483687F0}" dt="2024-08-25T05:08:26.661" v="14406" actId="2711"/>
        <pc:sldMkLst>
          <pc:docMk/>
          <pc:sldMk cId="161777402" sldId="277"/>
        </pc:sldMkLst>
        <pc:spChg chg="mod">
          <ac:chgData name="Kevin Li" userId="4cfb8bb203eb7e71" providerId="LiveId" clId="{3013600D-CC18-4A28-9D13-25FC483687F0}" dt="2024-08-25T05:08:26.661" v="14406" actId="2711"/>
          <ac:spMkLst>
            <pc:docMk/>
            <pc:sldMk cId="161777402" sldId="277"/>
            <ac:spMk id="2" creationId="{B1F6B02D-7B47-B13F-6AC0-801A3C2D7419}"/>
          </ac:spMkLst>
        </pc:spChg>
        <pc:spChg chg="mod">
          <ac:chgData name="Kevin Li" userId="4cfb8bb203eb7e71" providerId="LiveId" clId="{3013600D-CC18-4A28-9D13-25FC483687F0}" dt="2024-08-25T05:08:26.661" v="14406" actId="2711"/>
          <ac:spMkLst>
            <pc:docMk/>
            <pc:sldMk cId="161777402" sldId="277"/>
            <ac:spMk id="3" creationId="{784E5126-D267-9570-3A98-3648977C4AED}"/>
          </ac:spMkLst>
        </pc:spChg>
        <pc:picChg chg="add del mod">
          <ac:chgData name="Kevin Li" userId="4cfb8bb203eb7e71" providerId="LiveId" clId="{3013600D-CC18-4A28-9D13-25FC483687F0}" dt="2024-08-24T13:23:03.523" v="5365" actId="478"/>
          <ac:picMkLst>
            <pc:docMk/>
            <pc:sldMk cId="161777402" sldId="277"/>
            <ac:picMk id="2050" creationId="{FA54FB6E-BBEA-DC11-2ECB-871B1453E25F}"/>
          </ac:picMkLst>
        </pc:picChg>
      </pc:sldChg>
      <pc:sldChg chg="addSp delSp modSp new mod ord modTransition">
        <pc:chgData name="Kevin Li" userId="4cfb8bb203eb7e71" providerId="LiveId" clId="{3013600D-CC18-4A28-9D13-25FC483687F0}" dt="2024-08-25T05:07:53.274" v="14401" actId="2711"/>
        <pc:sldMkLst>
          <pc:docMk/>
          <pc:sldMk cId="1203940246" sldId="278"/>
        </pc:sldMkLst>
        <pc:spChg chg="mod">
          <ac:chgData name="Kevin Li" userId="4cfb8bb203eb7e71" providerId="LiveId" clId="{3013600D-CC18-4A28-9D13-25FC483687F0}" dt="2024-08-25T05:07:53.274" v="14401" actId="2711"/>
          <ac:spMkLst>
            <pc:docMk/>
            <pc:sldMk cId="1203940246" sldId="278"/>
            <ac:spMk id="2" creationId="{346C7314-F587-8886-6A3C-9E8CA210C5F8}"/>
          </ac:spMkLst>
        </pc:spChg>
        <pc:spChg chg="mod">
          <ac:chgData name="Kevin Li" userId="4cfb8bb203eb7e71" providerId="LiveId" clId="{3013600D-CC18-4A28-9D13-25FC483687F0}" dt="2024-08-25T05:07:53.274" v="14401" actId="2711"/>
          <ac:spMkLst>
            <pc:docMk/>
            <pc:sldMk cId="1203940246" sldId="278"/>
            <ac:spMk id="3" creationId="{A6F7DC6F-347B-B6AE-23C0-24C8707E9939}"/>
          </ac:spMkLst>
        </pc:spChg>
        <pc:spChg chg="add del mod">
          <ac:chgData name="Kevin Li" userId="4cfb8bb203eb7e71" providerId="LiveId" clId="{3013600D-CC18-4A28-9D13-25FC483687F0}" dt="2024-08-23T14:18:33.830" v="2658" actId="22"/>
          <ac:spMkLst>
            <pc:docMk/>
            <pc:sldMk cId="1203940246" sldId="278"/>
            <ac:spMk id="5" creationId="{96D35CAF-4BD6-BA3F-18D5-B9A169BA23B6}"/>
          </ac:spMkLst>
        </pc:spChg>
        <pc:spChg chg="add del">
          <ac:chgData name="Kevin Li" userId="4cfb8bb203eb7e71" providerId="LiveId" clId="{3013600D-CC18-4A28-9D13-25FC483687F0}" dt="2024-08-23T14:18:43.529" v="2664" actId="22"/>
          <ac:spMkLst>
            <pc:docMk/>
            <pc:sldMk cId="1203940246" sldId="278"/>
            <ac:spMk id="7" creationId="{16CC6DDD-97DE-8898-1F70-9C98E2DF116F}"/>
          </ac:spMkLst>
        </pc:spChg>
        <pc:spChg chg="add del mod">
          <ac:chgData name="Kevin Li" userId="4cfb8bb203eb7e71" providerId="LiveId" clId="{3013600D-CC18-4A28-9D13-25FC483687F0}" dt="2024-08-23T14:21:08.262" v="2749" actId="478"/>
          <ac:spMkLst>
            <pc:docMk/>
            <pc:sldMk cId="1203940246" sldId="278"/>
            <ac:spMk id="9" creationId="{11B12B68-F0D9-4844-46F6-FD7B799D2CC4}"/>
          </ac:spMkLst>
        </pc:spChg>
        <pc:spChg chg="add mod">
          <ac:chgData name="Kevin Li" userId="4cfb8bb203eb7e71" providerId="LiveId" clId="{3013600D-CC18-4A28-9D13-25FC483687F0}" dt="2024-08-25T05:07:53.274" v="14401" actId="2711"/>
          <ac:spMkLst>
            <pc:docMk/>
            <pc:sldMk cId="1203940246" sldId="278"/>
            <ac:spMk id="10" creationId="{06981123-EB64-A53F-E945-834E286277C1}"/>
          </ac:spMkLst>
        </pc:spChg>
        <pc:spChg chg="add mod">
          <ac:chgData name="Kevin Li" userId="4cfb8bb203eb7e71" providerId="LiveId" clId="{3013600D-CC18-4A28-9D13-25FC483687F0}" dt="2024-08-25T05:07:53.274" v="14401" actId="2711"/>
          <ac:spMkLst>
            <pc:docMk/>
            <pc:sldMk cId="1203940246" sldId="278"/>
            <ac:spMk id="11" creationId="{54590DC7-A6F1-883C-8AD4-91A548E3DDF9}"/>
          </ac:spMkLst>
        </pc:spChg>
        <pc:spChg chg="add mod">
          <ac:chgData name="Kevin Li" userId="4cfb8bb203eb7e71" providerId="LiveId" clId="{3013600D-CC18-4A28-9D13-25FC483687F0}" dt="2024-08-25T05:07:53.274" v="14401" actId="2711"/>
          <ac:spMkLst>
            <pc:docMk/>
            <pc:sldMk cId="1203940246" sldId="278"/>
            <ac:spMk id="12" creationId="{C4225791-8D41-00B1-A08B-00173DE344B2}"/>
          </ac:spMkLst>
        </pc:spChg>
      </pc:sldChg>
      <pc:sldChg chg="addSp delSp modSp new mod modTransition modNotesTx">
        <pc:chgData name="Kevin Li" userId="4cfb8bb203eb7e71" providerId="LiveId" clId="{3013600D-CC18-4A28-9D13-25FC483687F0}" dt="2024-08-25T05:49:17.691" v="14692" actId="20577"/>
        <pc:sldMkLst>
          <pc:docMk/>
          <pc:sldMk cId="1352481201" sldId="279"/>
        </pc:sldMkLst>
        <pc:spChg chg="mod">
          <ac:chgData name="Kevin Li" userId="4cfb8bb203eb7e71" providerId="LiveId" clId="{3013600D-CC18-4A28-9D13-25FC483687F0}" dt="2024-08-25T05:13:35.988" v="14408" actId="2711"/>
          <ac:spMkLst>
            <pc:docMk/>
            <pc:sldMk cId="1352481201" sldId="279"/>
            <ac:spMk id="2" creationId="{FCD67A14-6322-6C73-2CE4-4F89772C597E}"/>
          </ac:spMkLst>
        </pc:spChg>
        <pc:spChg chg="del mod">
          <ac:chgData name="Kevin Li" userId="4cfb8bb203eb7e71" providerId="LiveId" clId="{3013600D-CC18-4A28-9D13-25FC483687F0}" dt="2024-08-23T16:37:55.206" v="4597" actId="478"/>
          <ac:spMkLst>
            <pc:docMk/>
            <pc:sldMk cId="1352481201" sldId="279"/>
            <ac:spMk id="3" creationId="{58F6275D-0790-F4FD-E466-BA01F5EDF001}"/>
          </ac:spMkLst>
        </pc:spChg>
        <pc:spChg chg="add">
          <ac:chgData name="Kevin Li" userId="4cfb8bb203eb7e71" providerId="LiveId" clId="{3013600D-CC18-4A28-9D13-25FC483687F0}" dt="2024-08-23T16:37:46.364" v="4593"/>
          <ac:spMkLst>
            <pc:docMk/>
            <pc:sldMk cId="1352481201" sldId="279"/>
            <ac:spMk id="4" creationId="{0CA2CA6A-4DC9-5203-594A-CD09CB999E76}"/>
          </ac:spMkLst>
        </pc:spChg>
        <pc:spChg chg="add del mod">
          <ac:chgData name="Kevin Li" userId="4cfb8bb203eb7e71" providerId="LiveId" clId="{3013600D-CC18-4A28-9D13-25FC483687F0}" dt="2024-08-23T16:38:10.638" v="4599"/>
          <ac:spMkLst>
            <pc:docMk/>
            <pc:sldMk cId="1352481201" sldId="279"/>
            <ac:spMk id="6" creationId="{9AFD405B-5CE4-3EB5-74D8-009FD3614861}"/>
          </ac:spMkLst>
        </pc:spChg>
        <pc:spChg chg="add">
          <ac:chgData name="Kevin Li" userId="4cfb8bb203eb7e71" providerId="LiveId" clId="{3013600D-CC18-4A28-9D13-25FC483687F0}" dt="2024-08-23T16:37:55.652" v="4598"/>
          <ac:spMkLst>
            <pc:docMk/>
            <pc:sldMk cId="1352481201" sldId="279"/>
            <ac:spMk id="7" creationId="{4906FE23-0B6E-07B8-48BF-D45E5D18F445}"/>
          </ac:spMkLst>
        </pc:spChg>
        <pc:spChg chg="add del mod">
          <ac:chgData name="Kevin Li" userId="4cfb8bb203eb7e71" providerId="LiveId" clId="{3013600D-CC18-4A28-9D13-25FC483687F0}" dt="2024-08-23T16:38:29.675" v="4603" actId="478"/>
          <ac:spMkLst>
            <pc:docMk/>
            <pc:sldMk cId="1352481201" sldId="279"/>
            <ac:spMk id="8" creationId="{B17C7C62-9E5D-0420-6E33-2EC014E2756D}"/>
          </ac:spMkLst>
        </pc:spChg>
        <pc:spChg chg="add mod">
          <ac:chgData name="Kevin Li" userId="4cfb8bb203eb7e71" providerId="LiveId" clId="{3013600D-CC18-4A28-9D13-25FC483687F0}" dt="2024-08-25T05:13:35.988" v="14408" actId="2711"/>
          <ac:spMkLst>
            <pc:docMk/>
            <pc:sldMk cId="1352481201" sldId="279"/>
            <ac:spMk id="9" creationId="{9197E7D7-E979-BDCD-D216-8D6CF81F59E7}"/>
          </ac:spMkLst>
        </pc:spChg>
      </pc:sldChg>
      <pc:sldChg chg="addSp delSp modSp new mod modTransition modClrScheme chgLayout">
        <pc:chgData name="Kevin Li" userId="4cfb8bb203eb7e71" providerId="LiveId" clId="{3013600D-CC18-4A28-9D13-25FC483687F0}" dt="2024-08-25T05:07:03.702" v="14396" actId="2711"/>
        <pc:sldMkLst>
          <pc:docMk/>
          <pc:sldMk cId="2776612346" sldId="280"/>
        </pc:sldMkLst>
        <pc:spChg chg="mod">
          <ac:chgData name="Kevin Li" userId="4cfb8bb203eb7e71" providerId="LiveId" clId="{3013600D-CC18-4A28-9D13-25FC483687F0}" dt="2024-08-25T05:07:03.702" v="14396" actId="2711"/>
          <ac:spMkLst>
            <pc:docMk/>
            <pc:sldMk cId="2776612346" sldId="280"/>
            <ac:spMk id="2" creationId="{B9BE2DE7-7EE6-E529-D61F-3072B1C85137}"/>
          </ac:spMkLst>
        </pc:spChg>
        <pc:spChg chg="del">
          <ac:chgData name="Kevin Li" userId="4cfb8bb203eb7e71" providerId="LiveId" clId="{3013600D-CC18-4A28-9D13-25FC483687F0}" dt="2024-08-23T14:31:09.243" v="2897"/>
          <ac:spMkLst>
            <pc:docMk/>
            <pc:sldMk cId="2776612346" sldId="280"/>
            <ac:spMk id="3" creationId="{C745935A-11FF-6B20-918B-C3472801F317}"/>
          </ac:spMkLst>
        </pc:spChg>
        <pc:spChg chg="add">
          <ac:chgData name="Kevin Li" userId="4cfb8bb203eb7e71" providerId="LiveId" clId="{3013600D-CC18-4A28-9D13-25FC483687F0}" dt="2024-08-23T14:31:01.506" v="2896"/>
          <ac:spMkLst>
            <pc:docMk/>
            <pc:sldMk cId="2776612346" sldId="280"/>
            <ac:spMk id="4" creationId="{BDD50E9D-7FD4-CF1E-9C76-86CBDA169E10}"/>
          </ac:spMkLst>
        </pc:spChg>
        <pc:spChg chg="add mod">
          <ac:chgData name="Kevin Li" userId="4cfb8bb203eb7e71" providerId="LiveId" clId="{3013600D-CC18-4A28-9D13-25FC483687F0}" dt="2024-08-25T05:07:03.702" v="14396" actId="2711"/>
          <ac:spMkLst>
            <pc:docMk/>
            <pc:sldMk cId="2776612346" sldId="280"/>
            <ac:spMk id="11" creationId="{9EB25984-0DE6-9C8F-91B4-944882A0B77E}"/>
          </ac:spMkLst>
        </pc:spChg>
        <pc:picChg chg="add mod">
          <ac:chgData name="Kevin Li" userId="4cfb8bb203eb7e71" providerId="LiveId" clId="{3013600D-CC18-4A28-9D13-25FC483687F0}" dt="2024-08-23T14:36:14.083" v="2999" actId="1076"/>
          <ac:picMkLst>
            <pc:docMk/>
            <pc:sldMk cId="2776612346" sldId="280"/>
            <ac:picMk id="6" creationId="{06E54E5E-E952-3C8B-2BD9-210A3075317A}"/>
          </ac:picMkLst>
        </pc:picChg>
      </pc:sldChg>
      <pc:sldChg chg="addSp delSp modSp add mod ord modTransition">
        <pc:chgData name="Kevin Li" userId="4cfb8bb203eb7e71" providerId="LiveId" clId="{3013600D-CC18-4A28-9D13-25FC483687F0}" dt="2024-08-25T05:06:40.040" v="14393" actId="2711"/>
        <pc:sldMkLst>
          <pc:docMk/>
          <pc:sldMk cId="1753796718" sldId="281"/>
        </pc:sldMkLst>
        <pc:spChg chg="mod">
          <ac:chgData name="Kevin Li" userId="4cfb8bb203eb7e71" providerId="LiveId" clId="{3013600D-CC18-4A28-9D13-25FC483687F0}" dt="2024-08-25T05:06:40.040" v="14393" actId="2711"/>
          <ac:spMkLst>
            <pc:docMk/>
            <pc:sldMk cId="1753796718" sldId="281"/>
            <ac:spMk id="2" creationId="{B9BE2DE7-7EE6-E529-D61F-3072B1C85137}"/>
          </ac:spMkLst>
        </pc:spChg>
        <pc:spChg chg="add del mod">
          <ac:chgData name="Kevin Li" userId="4cfb8bb203eb7e71" providerId="LiveId" clId="{3013600D-CC18-4A28-9D13-25FC483687F0}" dt="2024-08-23T14:36:36.930" v="3003"/>
          <ac:spMkLst>
            <pc:docMk/>
            <pc:sldMk cId="1753796718" sldId="281"/>
            <ac:spMk id="4" creationId="{A419C94D-EB74-9479-05CC-26929C53C3A0}"/>
          </ac:spMkLst>
        </pc:spChg>
        <pc:spChg chg="add del mod">
          <ac:chgData name="Kevin Li" userId="4cfb8bb203eb7e71" providerId="LiveId" clId="{3013600D-CC18-4A28-9D13-25FC483687F0}" dt="2024-08-23T14:36:36.930" v="3003"/>
          <ac:spMkLst>
            <pc:docMk/>
            <pc:sldMk cId="1753796718" sldId="281"/>
            <ac:spMk id="7" creationId="{59E685BE-2279-39EB-8608-35C8ECC5908F}"/>
          </ac:spMkLst>
        </pc:spChg>
        <pc:spChg chg="del">
          <ac:chgData name="Kevin Li" userId="4cfb8bb203eb7e71" providerId="LiveId" clId="{3013600D-CC18-4A28-9D13-25FC483687F0}" dt="2024-08-23T14:36:26.312" v="3002" actId="478"/>
          <ac:spMkLst>
            <pc:docMk/>
            <pc:sldMk cId="1753796718" sldId="281"/>
            <ac:spMk id="11" creationId="{9EB25984-0DE6-9C8F-91B4-944882A0B77E}"/>
          </ac:spMkLst>
        </pc:spChg>
        <pc:spChg chg="add del mod">
          <ac:chgData name="Kevin Li" userId="4cfb8bb203eb7e71" providerId="LiveId" clId="{3013600D-CC18-4A28-9D13-25FC483687F0}" dt="2024-08-23T14:43:24.113" v="3051"/>
          <ac:spMkLst>
            <pc:docMk/>
            <pc:sldMk cId="1753796718" sldId="281"/>
            <ac:spMk id="26" creationId="{B0D3456B-E116-B4D2-1F12-103259C5241B}"/>
          </ac:spMkLst>
        </pc:spChg>
        <pc:spChg chg="add del mod">
          <ac:chgData name="Kevin Li" userId="4cfb8bb203eb7e71" providerId="LiveId" clId="{3013600D-CC18-4A28-9D13-25FC483687F0}" dt="2024-08-24T13:23:11.821" v="5366" actId="478"/>
          <ac:spMkLst>
            <pc:docMk/>
            <pc:sldMk cId="1753796718" sldId="281"/>
            <ac:spMk id="27" creationId="{78180C5B-8A86-04A9-87BD-36642039F673}"/>
          </ac:spMkLst>
        </pc:spChg>
        <pc:graphicFrameChg chg="add del mod modGraphic">
          <ac:chgData name="Kevin Li" userId="4cfb8bb203eb7e71" providerId="LiveId" clId="{3013600D-CC18-4A28-9D13-25FC483687F0}" dt="2024-08-24T03:44:36.961" v="5152" actId="1032"/>
          <ac:graphicFrameMkLst>
            <pc:docMk/>
            <pc:sldMk cId="1753796718" sldId="281"/>
            <ac:graphicFrameMk id="3" creationId="{A4782E72-3AC8-66E9-7570-ADA25F290438}"/>
          </ac:graphicFrameMkLst>
        </pc:graphicFrameChg>
        <pc:picChg chg="del">
          <ac:chgData name="Kevin Li" userId="4cfb8bb203eb7e71" providerId="LiveId" clId="{3013600D-CC18-4A28-9D13-25FC483687F0}" dt="2024-08-23T14:36:07.307" v="2997" actId="478"/>
          <ac:picMkLst>
            <pc:docMk/>
            <pc:sldMk cId="1753796718" sldId="281"/>
            <ac:picMk id="6" creationId="{06E54E5E-E952-3C8B-2BD9-210A3075317A}"/>
          </ac:picMkLst>
        </pc:picChg>
        <pc:picChg chg="add mod">
          <ac:chgData name="Kevin Li" userId="4cfb8bb203eb7e71" providerId="LiveId" clId="{3013600D-CC18-4A28-9D13-25FC483687F0}" dt="2024-08-23T14:37:32.543" v="3012" actId="1076"/>
          <ac:picMkLst>
            <pc:docMk/>
            <pc:sldMk cId="1753796718" sldId="281"/>
            <ac:picMk id="9" creationId="{B1FEEE1C-E77D-D719-4EAB-B671DCAA0BD8}"/>
          </ac:picMkLst>
        </pc:picChg>
        <pc:picChg chg="add mod">
          <ac:chgData name="Kevin Li" userId="4cfb8bb203eb7e71" providerId="LiveId" clId="{3013600D-CC18-4A28-9D13-25FC483687F0}" dt="2024-08-23T14:42:21.699" v="3038" actId="1076"/>
          <ac:picMkLst>
            <pc:docMk/>
            <pc:sldMk cId="1753796718" sldId="281"/>
            <ac:picMk id="12" creationId="{35655840-79C4-632C-8A3F-AF4765F3376F}"/>
          </ac:picMkLst>
        </pc:picChg>
        <pc:picChg chg="add mod">
          <ac:chgData name="Kevin Li" userId="4cfb8bb203eb7e71" providerId="LiveId" clId="{3013600D-CC18-4A28-9D13-25FC483687F0}" dt="2024-08-23T14:42:23.810" v="3039" actId="1076"/>
          <ac:picMkLst>
            <pc:docMk/>
            <pc:sldMk cId="1753796718" sldId="281"/>
            <ac:picMk id="14" creationId="{86802F3B-1E32-6CB3-E98D-87BE3AF90ECA}"/>
          </ac:picMkLst>
        </pc:picChg>
        <pc:picChg chg="add mod">
          <ac:chgData name="Kevin Li" userId="4cfb8bb203eb7e71" providerId="LiveId" clId="{3013600D-CC18-4A28-9D13-25FC483687F0}" dt="2024-08-23T14:42:51.121" v="3044" actId="208"/>
          <ac:picMkLst>
            <pc:docMk/>
            <pc:sldMk cId="1753796718" sldId="281"/>
            <ac:picMk id="20" creationId="{23116102-5293-2164-DB5C-B272E39337DE}"/>
          </ac:picMkLst>
        </pc:picChg>
        <pc:cxnChg chg="add mod">
          <ac:chgData name="Kevin Li" userId="4cfb8bb203eb7e71" providerId="LiveId" clId="{3013600D-CC18-4A28-9D13-25FC483687F0}" dt="2024-08-23T14:42:29.143" v="3041" actId="14100"/>
          <ac:cxnSpMkLst>
            <pc:docMk/>
            <pc:sldMk cId="1753796718" sldId="281"/>
            <ac:cxnSpMk id="16" creationId="{59B9B152-19CE-6102-3A2C-26D615B4A328}"/>
          </ac:cxnSpMkLst>
        </pc:cxnChg>
        <pc:cxnChg chg="add mod">
          <ac:chgData name="Kevin Li" userId="4cfb8bb203eb7e71" providerId="LiveId" clId="{3013600D-CC18-4A28-9D13-25FC483687F0}" dt="2024-08-23T14:43:08.746" v="3048" actId="1582"/>
          <ac:cxnSpMkLst>
            <pc:docMk/>
            <pc:sldMk cId="1753796718" sldId="281"/>
            <ac:cxnSpMk id="24" creationId="{BD2539AA-6CA0-53D8-0572-76DC665427FC}"/>
          </ac:cxnSpMkLst>
        </pc:cxnChg>
      </pc:sldChg>
      <pc:sldChg chg="addSp delSp modSp new mod ord modTransition">
        <pc:chgData name="Kevin Li" userId="4cfb8bb203eb7e71" providerId="LiveId" clId="{3013600D-CC18-4A28-9D13-25FC483687F0}" dt="2024-08-25T05:05:28.473" v="14383" actId="114"/>
        <pc:sldMkLst>
          <pc:docMk/>
          <pc:sldMk cId="2769473184" sldId="282"/>
        </pc:sldMkLst>
        <pc:spChg chg="mod">
          <ac:chgData name="Kevin Li" userId="4cfb8bb203eb7e71" providerId="LiveId" clId="{3013600D-CC18-4A28-9D13-25FC483687F0}" dt="2024-08-25T05:05:28.473" v="14383" actId="114"/>
          <ac:spMkLst>
            <pc:docMk/>
            <pc:sldMk cId="2769473184" sldId="282"/>
            <ac:spMk id="2" creationId="{2E8B6C4E-0BC2-5F3F-5C47-0DAC8CFA44DA}"/>
          </ac:spMkLst>
        </pc:spChg>
        <pc:spChg chg="del">
          <ac:chgData name="Kevin Li" userId="4cfb8bb203eb7e71" providerId="LiveId" clId="{3013600D-CC18-4A28-9D13-25FC483687F0}" dt="2024-08-23T16:26:29.834" v="4437"/>
          <ac:spMkLst>
            <pc:docMk/>
            <pc:sldMk cId="2769473184" sldId="282"/>
            <ac:spMk id="3" creationId="{8D47B4DF-CA15-D061-A2ED-91F12E99E99C}"/>
          </ac:spMkLst>
        </pc:spChg>
        <pc:spChg chg="add mod">
          <ac:chgData name="Kevin Li" userId="4cfb8bb203eb7e71" providerId="LiveId" clId="{3013600D-CC18-4A28-9D13-25FC483687F0}" dt="2024-08-25T05:05:28.473" v="14383" actId="114"/>
          <ac:spMkLst>
            <pc:docMk/>
            <pc:sldMk cId="2769473184" sldId="282"/>
            <ac:spMk id="3" creationId="{F0B76A27-921B-72CF-FD8D-62D6A8E02C26}"/>
          </ac:spMkLst>
        </pc:spChg>
        <pc:spChg chg="add mod">
          <ac:chgData name="Kevin Li" userId="4cfb8bb203eb7e71" providerId="LiveId" clId="{3013600D-CC18-4A28-9D13-25FC483687F0}" dt="2024-08-25T05:05:28.473" v="14383" actId="114"/>
          <ac:spMkLst>
            <pc:docMk/>
            <pc:sldMk cId="2769473184" sldId="282"/>
            <ac:spMk id="4" creationId="{6D328A3F-386B-326F-4BAF-C7B07098C886}"/>
          </ac:spMkLst>
        </pc:spChg>
        <pc:spChg chg="add del mod">
          <ac:chgData name="Kevin Li" userId="4cfb8bb203eb7e71" providerId="LiveId" clId="{3013600D-CC18-4A28-9D13-25FC483687F0}" dt="2024-08-23T21:34:44.187" v="4799" actId="21"/>
          <ac:spMkLst>
            <pc:docMk/>
            <pc:sldMk cId="2769473184" sldId="282"/>
            <ac:spMk id="4" creationId="{A01740E5-301E-EEEA-4754-DE60D8C50C91}"/>
          </ac:spMkLst>
        </pc:spChg>
        <pc:picChg chg="add del mod">
          <ac:chgData name="Kevin Li" userId="4cfb8bb203eb7e71" providerId="LiveId" clId="{3013600D-CC18-4A28-9D13-25FC483687F0}" dt="2024-08-24T20:23:15.403" v="11326" actId="1076"/>
          <ac:picMkLst>
            <pc:docMk/>
            <pc:sldMk cId="2769473184" sldId="282"/>
            <ac:picMk id="5" creationId="{AEE281D0-D093-7F60-0DAC-F67CF8AE32F5}"/>
          </ac:picMkLst>
        </pc:picChg>
        <pc:picChg chg="add mod">
          <ac:chgData name="Kevin Li" userId="4cfb8bb203eb7e71" providerId="LiveId" clId="{3013600D-CC18-4A28-9D13-25FC483687F0}" dt="2024-08-23T21:34:42.942" v="4798"/>
          <ac:picMkLst>
            <pc:docMk/>
            <pc:sldMk cId="2769473184" sldId="282"/>
            <ac:picMk id="6" creationId="{AEE281D0-D093-7F60-0DAC-F67CF8AE32F5}"/>
          </ac:picMkLst>
        </pc:picChg>
        <pc:picChg chg="add mod">
          <ac:chgData name="Kevin Li" userId="4cfb8bb203eb7e71" providerId="LiveId" clId="{3013600D-CC18-4A28-9D13-25FC483687F0}" dt="2024-08-24T20:23:13.073" v="11325" actId="1076"/>
          <ac:picMkLst>
            <pc:docMk/>
            <pc:sldMk cId="2769473184" sldId="282"/>
            <ac:picMk id="7" creationId="{320BB942-D6DF-980A-50ED-FEBA01B7541F}"/>
          </ac:picMkLst>
        </pc:picChg>
      </pc:sldChg>
      <pc:sldChg chg="addSp delSp modSp new del mod">
        <pc:chgData name="Kevin Li" userId="4cfb8bb203eb7e71" providerId="LiveId" clId="{3013600D-CC18-4A28-9D13-25FC483687F0}" dt="2024-08-23T14:43:25.866" v="3052" actId="47"/>
        <pc:sldMkLst>
          <pc:docMk/>
          <pc:sldMk cId="4069688719" sldId="282"/>
        </pc:sldMkLst>
        <pc:spChg chg="del">
          <ac:chgData name="Kevin Li" userId="4cfb8bb203eb7e71" providerId="LiveId" clId="{3013600D-CC18-4A28-9D13-25FC483687F0}" dt="2024-08-23T14:38:19.998" v="3014"/>
          <ac:spMkLst>
            <pc:docMk/>
            <pc:sldMk cId="4069688719" sldId="282"/>
            <ac:spMk id="3" creationId="{D235AE6E-FD9E-C8EB-27A3-B2A4EE15285F}"/>
          </ac:spMkLst>
        </pc:spChg>
        <pc:spChg chg="del">
          <ac:chgData name="Kevin Li" userId="4cfb8bb203eb7e71" providerId="LiveId" clId="{3013600D-CC18-4A28-9D13-25FC483687F0}" dt="2024-08-23T14:38:19.998" v="3014"/>
          <ac:spMkLst>
            <pc:docMk/>
            <pc:sldMk cId="4069688719" sldId="282"/>
            <ac:spMk id="4" creationId="{132DBE68-AF5A-8532-24BE-0A5644902350}"/>
          </ac:spMkLst>
        </pc:spChg>
        <pc:spChg chg="add mod">
          <ac:chgData name="Kevin Li" userId="4cfb8bb203eb7e71" providerId="LiveId" clId="{3013600D-CC18-4A28-9D13-25FC483687F0}" dt="2024-08-23T14:41:38.245" v="3031" actId="478"/>
          <ac:spMkLst>
            <pc:docMk/>
            <pc:sldMk cId="4069688719" sldId="282"/>
            <ac:spMk id="10" creationId="{AA845870-E9AD-0996-EBE4-15F46A45C3D1}"/>
          </ac:spMkLst>
        </pc:spChg>
        <pc:spChg chg="add mod">
          <ac:chgData name="Kevin Li" userId="4cfb8bb203eb7e71" providerId="LiveId" clId="{3013600D-CC18-4A28-9D13-25FC483687F0}" dt="2024-08-23T14:42:00.352" v="3033" actId="478"/>
          <ac:spMkLst>
            <pc:docMk/>
            <pc:sldMk cId="4069688719" sldId="282"/>
            <ac:spMk id="12" creationId="{F08BFC5A-B986-2F6B-F321-A61EA01057B1}"/>
          </ac:spMkLst>
        </pc:spChg>
        <pc:picChg chg="add del mod">
          <ac:chgData name="Kevin Li" userId="4cfb8bb203eb7e71" providerId="LiveId" clId="{3013600D-CC18-4A28-9D13-25FC483687F0}" dt="2024-08-23T14:41:38.245" v="3031" actId="478"/>
          <ac:picMkLst>
            <pc:docMk/>
            <pc:sldMk cId="4069688719" sldId="282"/>
            <ac:picMk id="6" creationId="{DB78D91B-DDE5-60BC-64F1-EBDFBE961775}"/>
          </ac:picMkLst>
        </pc:picChg>
        <pc:picChg chg="add del mod">
          <ac:chgData name="Kevin Li" userId="4cfb8bb203eb7e71" providerId="LiveId" clId="{3013600D-CC18-4A28-9D13-25FC483687F0}" dt="2024-08-23T14:42:00.352" v="3033" actId="478"/>
          <ac:picMkLst>
            <pc:docMk/>
            <pc:sldMk cId="4069688719" sldId="282"/>
            <ac:picMk id="8" creationId="{DA863476-C081-4637-DF53-BB091C853EB0}"/>
          </ac:picMkLst>
        </pc:picChg>
      </pc:sldChg>
      <pc:sldChg chg="addSp delSp modSp add mod ord modAnim modNotesTx">
        <pc:chgData name="Kevin Li" userId="4cfb8bb203eb7e71" providerId="LiveId" clId="{3013600D-CC18-4A28-9D13-25FC483687F0}" dt="2024-08-25T05:00:24.877" v="14372" actId="2711"/>
        <pc:sldMkLst>
          <pc:docMk/>
          <pc:sldMk cId="1966253862" sldId="283"/>
        </pc:sldMkLst>
        <pc:spChg chg="mod">
          <ac:chgData name="Kevin Li" userId="4cfb8bb203eb7e71" providerId="LiveId" clId="{3013600D-CC18-4A28-9D13-25FC483687F0}" dt="2024-08-25T05:00:24.877" v="14372" actId="2711"/>
          <ac:spMkLst>
            <pc:docMk/>
            <pc:sldMk cId="1966253862" sldId="283"/>
            <ac:spMk id="2" creationId="{78614ACD-91F7-2A18-072A-282969C63522}"/>
          </ac:spMkLst>
        </pc:spChg>
        <pc:spChg chg="del">
          <ac:chgData name="Kevin Li" userId="4cfb8bb203eb7e71" providerId="LiveId" clId="{3013600D-CC18-4A28-9D13-25FC483687F0}" dt="2024-08-24T13:28:15.108" v="5379" actId="478"/>
          <ac:spMkLst>
            <pc:docMk/>
            <pc:sldMk cId="1966253862" sldId="283"/>
            <ac:spMk id="3" creationId="{F4EDCB5E-4E22-A523-DDFC-03BCDA65897A}"/>
          </ac:spMkLst>
        </pc:spChg>
        <pc:spChg chg="add del mod">
          <ac:chgData name="Kevin Li" userId="4cfb8bb203eb7e71" providerId="LiveId" clId="{3013600D-CC18-4A28-9D13-25FC483687F0}" dt="2024-08-24T13:28:23.453" v="5380" actId="478"/>
          <ac:spMkLst>
            <pc:docMk/>
            <pc:sldMk cId="1966253862" sldId="283"/>
            <ac:spMk id="6" creationId="{EA03146C-01A9-BA05-2E83-06727F1B6EB0}"/>
          </ac:spMkLst>
        </pc:spChg>
        <pc:picChg chg="add del mod">
          <ac:chgData name="Kevin Li" userId="4cfb8bb203eb7e71" providerId="LiveId" clId="{3013600D-CC18-4A28-9D13-25FC483687F0}" dt="2024-08-25T05:00:24.877" v="14372" actId="2711"/>
          <ac:picMkLst>
            <pc:docMk/>
            <pc:sldMk cId="1966253862" sldId="283"/>
            <ac:picMk id="4" creationId="{050830C1-CE17-2705-652C-37E83D2F0E75}"/>
          </ac:picMkLst>
        </pc:picChg>
        <pc:picChg chg="del">
          <ac:chgData name="Kevin Li" userId="4cfb8bb203eb7e71" providerId="LiveId" clId="{3013600D-CC18-4A28-9D13-25FC483687F0}" dt="2024-08-24T13:28:26.499" v="5382" actId="478"/>
          <ac:picMkLst>
            <pc:docMk/>
            <pc:sldMk cId="1966253862" sldId="283"/>
            <ac:picMk id="1026" creationId="{5D536218-3254-B993-863C-52D61CE2F479}"/>
          </ac:picMkLst>
        </pc:picChg>
      </pc:sldChg>
      <pc:sldChg chg="new del">
        <pc:chgData name="Kevin Li" userId="4cfb8bb203eb7e71" providerId="LiveId" clId="{3013600D-CC18-4A28-9D13-25FC483687F0}" dt="2024-08-23T15:12:41.818" v="3573" actId="680"/>
        <pc:sldMkLst>
          <pc:docMk/>
          <pc:sldMk cId="2133458925" sldId="283"/>
        </pc:sldMkLst>
      </pc:sldChg>
      <pc:sldChg chg="add del">
        <pc:chgData name="Kevin Li" userId="4cfb8bb203eb7e71" providerId="LiveId" clId="{3013600D-CC18-4A28-9D13-25FC483687F0}" dt="2024-08-23T15:21:35.332" v="3611" actId="47"/>
        <pc:sldMkLst>
          <pc:docMk/>
          <pc:sldMk cId="1114413272" sldId="284"/>
        </pc:sldMkLst>
      </pc:sldChg>
      <pc:sldChg chg="modSp add del ord">
        <pc:chgData name="Kevin Li" userId="4cfb8bb203eb7e71" providerId="LiveId" clId="{3013600D-CC18-4A28-9D13-25FC483687F0}" dt="2024-08-24T14:22:39.624" v="5869" actId="47"/>
        <pc:sldMkLst>
          <pc:docMk/>
          <pc:sldMk cId="1235377600" sldId="285"/>
        </pc:sldMkLst>
        <pc:graphicFrameChg chg="mod">
          <ac:chgData name="Kevin Li" userId="4cfb8bb203eb7e71" providerId="LiveId" clId="{3013600D-CC18-4A28-9D13-25FC483687F0}" dt="2024-08-23T15:21:49.638" v="3613" actId="113"/>
          <ac:graphicFrameMkLst>
            <pc:docMk/>
            <pc:sldMk cId="1235377600" sldId="285"/>
            <ac:graphicFrameMk id="5" creationId="{9AFFA180-0B7B-FA32-EF1E-17A22485838C}"/>
          </ac:graphicFrameMkLst>
        </pc:graphicFrameChg>
      </pc:sldChg>
      <pc:sldChg chg="modSp new del mod">
        <pc:chgData name="Kevin Li" userId="4cfb8bb203eb7e71" providerId="LiveId" clId="{3013600D-CC18-4A28-9D13-25FC483687F0}" dt="2024-08-23T15:33:18.639" v="3666" actId="47"/>
        <pc:sldMkLst>
          <pc:docMk/>
          <pc:sldMk cId="896035967" sldId="286"/>
        </pc:sldMkLst>
        <pc:spChg chg="mod">
          <ac:chgData name="Kevin Li" userId="4cfb8bb203eb7e71" providerId="LiveId" clId="{3013600D-CC18-4A28-9D13-25FC483687F0}" dt="2024-08-23T15:22:27.500" v="3634" actId="20577"/>
          <ac:spMkLst>
            <pc:docMk/>
            <pc:sldMk cId="896035967" sldId="286"/>
            <ac:spMk id="2" creationId="{00261C10-E839-29B3-894A-110384496EB0}"/>
          </ac:spMkLst>
        </pc:spChg>
        <pc:spChg chg="mod">
          <ac:chgData name="Kevin Li" userId="4cfb8bb203eb7e71" providerId="LiveId" clId="{3013600D-CC18-4A28-9D13-25FC483687F0}" dt="2024-08-23T15:22:34.486" v="3635"/>
          <ac:spMkLst>
            <pc:docMk/>
            <pc:sldMk cId="896035967" sldId="286"/>
            <ac:spMk id="3" creationId="{8D5F83D4-2CB2-3D32-BEF0-F4D4FAD8F22E}"/>
          </ac:spMkLst>
        </pc:spChg>
      </pc:sldChg>
      <pc:sldChg chg="addSp delSp modSp new mod modClrScheme chgLayout">
        <pc:chgData name="Kevin Li" userId="4cfb8bb203eb7e71" providerId="LiveId" clId="{3013600D-CC18-4A28-9D13-25FC483687F0}" dt="2024-08-25T05:02:57.229" v="14380" actId="1582"/>
        <pc:sldMkLst>
          <pc:docMk/>
          <pc:sldMk cId="1848859260" sldId="287"/>
        </pc:sldMkLst>
        <pc:spChg chg="del">
          <ac:chgData name="Kevin Li" userId="4cfb8bb203eb7e71" providerId="LiveId" clId="{3013600D-CC18-4A28-9D13-25FC483687F0}" dt="2024-08-23T15:32:41.695" v="3640" actId="26606"/>
          <ac:spMkLst>
            <pc:docMk/>
            <pc:sldMk cId="1848859260" sldId="287"/>
            <ac:spMk id="2" creationId="{3394E55B-55BA-E503-4E06-2D86B1A0139A}"/>
          </ac:spMkLst>
        </pc:spChg>
        <pc:spChg chg="del">
          <ac:chgData name="Kevin Li" userId="4cfb8bb203eb7e71" providerId="LiveId" clId="{3013600D-CC18-4A28-9D13-25FC483687F0}" dt="2024-08-23T15:32:41.695" v="3640" actId="26606"/>
          <ac:spMkLst>
            <pc:docMk/>
            <pc:sldMk cId="1848859260" sldId="287"/>
            <ac:spMk id="3" creationId="{EC116C57-1674-5507-9984-E75789751865}"/>
          </ac:spMkLst>
        </pc:spChg>
        <pc:spChg chg="add mod">
          <ac:chgData name="Kevin Li" userId="4cfb8bb203eb7e71" providerId="LiveId" clId="{3013600D-CC18-4A28-9D13-25FC483687F0}" dt="2024-08-23T15:40:00.605" v="3804"/>
          <ac:spMkLst>
            <pc:docMk/>
            <pc:sldMk cId="1848859260" sldId="287"/>
            <ac:spMk id="4" creationId="{602E56FA-7322-8E7B-F1A9-DA44E98104AA}"/>
          </ac:spMkLst>
        </pc:spChg>
        <pc:spChg chg="add mod">
          <ac:chgData name="Kevin Li" userId="4cfb8bb203eb7e71" providerId="LiveId" clId="{3013600D-CC18-4A28-9D13-25FC483687F0}" dt="2024-08-25T05:02:50.030" v="14379" actId="2711"/>
          <ac:spMkLst>
            <pc:docMk/>
            <pc:sldMk cId="1848859260" sldId="287"/>
            <ac:spMk id="7175" creationId="{54BB56CC-5741-7EF8-BEF3-EF761C1B1125}"/>
          </ac:spMkLst>
        </pc:spChg>
        <pc:spChg chg="add mod">
          <ac:chgData name="Kevin Li" userId="4cfb8bb203eb7e71" providerId="LiveId" clId="{3013600D-CC18-4A28-9D13-25FC483687F0}" dt="2024-08-25T05:02:50.030" v="14379" actId="2711"/>
          <ac:spMkLst>
            <pc:docMk/>
            <pc:sldMk cId="1848859260" sldId="287"/>
            <ac:spMk id="7177" creationId="{4903CA37-0EDF-B68D-FB83-52958D20E2A0}"/>
          </ac:spMkLst>
        </pc:spChg>
        <pc:picChg chg="add mod">
          <ac:chgData name="Kevin Li" userId="4cfb8bb203eb7e71" providerId="LiveId" clId="{3013600D-CC18-4A28-9D13-25FC483687F0}" dt="2024-08-25T05:02:57.229" v="14380" actId="1582"/>
          <ac:picMkLst>
            <pc:docMk/>
            <pc:sldMk cId="1848859260" sldId="287"/>
            <ac:picMk id="7170" creationId="{4455C475-BDD1-CFD9-397B-A6C208C0F021}"/>
          </ac:picMkLst>
        </pc:picChg>
      </pc:sldChg>
      <pc:sldChg chg="addSp delSp modSp new mod modClrScheme chgLayout">
        <pc:chgData name="Kevin Li" userId="4cfb8bb203eb7e71" providerId="LiveId" clId="{3013600D-CC18-4A28-9D13-25FC483687F0}" dt="2024-08-25T05:05:57.812" v="14389" actId="2711"/>
        <pc:sldMkLst>
          <pc:docMk/>
          <pc:sldMk cId="3837205228" sldId="288"/>
        </pc:sldMkLst>
        <pc:spChg chg="del mod ord">
          <ac:chgData name="Kevin Li" userId="4cfb8bb203eb7e71" providerId="LiveId" clId="{3013600D-CC18-4A28-9D13-25FC483687F0}" dt="2024-08-23T15:33:50.577" v="3668" actId="700"/>
          <ac:spMkLst>
            <pc:docMk/>
            <pc:sldMk cId="3837205228" sldId="288"/>
            <ac:spMk id="2" creationId="{76DDD2AB-F2DD-EB36-C5BE-8384670A2F93}"/>
          </ac:spMkLst>
        </pc:spChg>
        <pc:spChg chg="del">
          <ac:chgData name="Kevin Li" userId="4cfb8bb203eb7e71" providerId="LiveId" clId="{3013600D-CC18-4A28-9D13-25FC483687F0}" dt="2024-08-23T15:33:50.577" v="3668" actId="700"/>
          <ac:spMkLst>
            <pc:docMk/>
            <pc:sldMk cId="3837205228" sldId="288"/>
            <ac:spMk id="3" creationId="{035ABA5C-81D5-969E-BEB9-5E2A21E1972F}"/>
          </ac:spMkLst>
        </pc:spChg>
        <pc:spChg chg="add mod ord">
          <ac:chgData name="Kevin Li" userId="4cfb8bb203eb7e71" providerId="LiveId" clId="{3013600D-CC18-4A28-9D13-25FC483687F0}" dt="2024-08-25T05:05:57.812" v="14389" actId="2711"/>
          <ac:spMkLst>
            <pc:docMk/>
            <pc:sldMk cId="3837205228" sldId="288"/>
            <ac:spMk id="4" creationId="{A1C4F5E9-A4CF-24F5-C127-12D776AF5FF2}"/>
          </ac:spMkLst>
        </pc:spChg>
      </pc:sldChg>
      <pc:sldChg chg="modSp add mod ord">
        <pc:chgData name="Kevin Li" userId="4cfb8bb203eb7e71" providerId="LiveId" clId="{3013600D-CC18-4A28-9D13-25FC483687F0}" dt="2024-08-25T04:55:53.459" v="14360" actId="2711"/>
        <pc:sldMkLst>
          <pc:docMk/>
          <pc:sldMk cId="168444065" sldId="289"/>
        </pc:sldMkLst>
        <pc:spChg chg="mod">
          <ac:chgData name="Kevin Li" userId="4cfb8bb203eb7e71" providerId="LiveId" clId="{3013600D-CC18-4A28-9D13-25FC483687F0}" dt="2024-08-25T04:55:53.459" v="14360" actId="2711"/>
          <ac:spMkLst>
            <pc:docMk/>
            <pc:sldMk cId="168444065" sldId="289"/>
            <ac:spMk id="4" creationId="{A1C4F5E9-A4CF-24F5-C127-12D776AF5FF2}"/>
          </ac:spMkLst>
        </pc:spChg>
      </pc:sldChg>
      <pc:sldChg chg="modSp add mod">
        <pc:chgData name="Kevin Li" userId="4cfb8bb203eb7e71" providerId="LiveId" clId="{3013600D-CC18-4A28-9D13-25FC483687F0}" dt="2024-08-25T04:55:48.187" v="14359" actId="2711"/>
        <pc:sldMkLst>
          <pc:docMk/>
          <pc:sldMk cId="3935452650" sldId="290"/>
        </pc:sldMkLst>
        <pc:spChg chg="mod">
          <ac:chgData name="Kevin Li" userId="4cfb8bb203eb7e71" providerId="LiveId" clId="{3013600D-CC18-4A28-9D13-25FC483687F0}" dt="2024-08-25T04:55:48.187" v="14359" actId="2711"/>
          <ac:spMkLst>
            <pc:docMk/>
            <pc:sldMk cId="3935452650" sldId="290"/>
            <ac:spMk id="4" creationId="{A1C4F5E9-A4CF-24F5-C127-12D776AF5FF2}"/>
          </ac:spMkLst>
        </pc:spChg>
      </pc:sldChg>
      <pc:sldChg chg="modSp add mod">
        <pc:chgData name="Kevin Li" userId="4cfb8bb203eb7e71" providerId="LiveId" clId="{3013600D-CC18-4A28-9D13-25FC483687F0}" dt="2024-08-25T05:06:11.580" v="14390" actId="2711"/>
        <pc:sldMkLst>
          <pc:docMk/>
          <pc:sldMk cId="2061772737" sldId="291"/>
        </pc:sldMkLst>
        <pc:spChg chg="mod">
          <ac:chgData name="Kevin Li" userId="4cfb8bb203eb7e71" providerId="LiveId" clId="{3013600D-CC18-4A28-9D13-25FC483687F0}" dt="2024-08-25T05:06:11.580" v="14390" actId="2711"/>
          <ac:spMkLst>
            <pc:docMk/>
            <pc:sldMk cId="2061772737" sldId="291"/>
            <ac:spMk id="4" creationId="{A1C4F5E9-A4CF-24F5-C127-12D776AF5FF2}"/>
          </ac:spMkLst>
        </pc:spChg>
      </pc:sldChg>
      <pc:sldChg chg="modSp add mod">
        <pc:chgData name="Kevin Li" userId="4cfb8bb203eb7e71" providerId="LiveId" clId="{3013600D-CC18-4A28-9D13-25FC483687F0}" dt="2024-08-25T05:05:53.226" v="14388" actId="2711"/>
        <pc:sldMkLst>
          <pc:docMk/>
          <pc:sldMk cId="2101510892" sldId="292"/>
        </pc:sldMkLst>
        <pc:spChg chg="mod">
          <ac:chgData name="Kevin Li" userId="4cfb8bb203eb7e71" providerId="LiveId" clId="{3013600D-CC18-4A28-9D13-25FC483687F0}" dt="2024-08-25T05:05:53.226" v="14388" actId="2711"/>
          <ac:spMkLst>
            <pc:docMk/>
            <pc:sldMk cId="2101510892" sldId="292"/>
            <ac:spMk id="4" creationId="{A1C4F5E9-A4CF-24F5-C127-12D776AF5FF2}"/>
          </ac:spMkLst>
        </pc:spChg>
      </pc:sldChg>
      <pc:sldChg chg="modSp add mod ord">
        <pc:chgData name="Kevin Li" userId="4cfb8bb203eb7e71" providerId="LiveId" clId="{3013600D-CC18-4A28-9D13-25FC483687F0}" dt="2024-08-25T05:08:03.774" v="14402" actId="2711"/>
        <pc:sldMkLst>
          <pc:docMk/>
          <pc:sldMk cId="2622414928" sldId="293"/>
        </pc:sldMkLst>
        <pc:spChg chg="mod">
          <ac:chgData name="Kevin Li" userId="4cfb8bb203eb7e71" providerId="LiveId" clId="{3013600D-CC18-4A28-9D13-25FC483687F0}" dt="2024-08-25T05:08:03.774" v="14402" actId="2711"/>
          <ac:spMkLst>
            <pc:docMk/>
            <pc:sldMk cId="2622414928" sldId="293"/>
            <ac:spMk id="4" creationId="{A1C4F5E9-A4CF-24F5-C127-12D776AF5FF2}"/>
          </ac:spMkLst>
        </pc:spChg>
      </pc:sldChg>
      <pc:sldChg chg="addSp modSp add del mod modClrScheme chgLayout">
        <pc:chgData name="Kevin Li" userId="4cfb8bb203eb7e71" providerId="LiveId" clId="{3013600D-CC18-4A28-9D13-25FC483687F0}" dt="2024-08-23T16:32:25.954" v="4573" actId="2696"/>
        <pc:sldMkLst>
          <pc:docMk/>
          <pc:sldMk cId="1945503851" sldId="294"/>
        </pc:sldMkLst>
        <pc:spChg chg="add mod ord">
          <ac:chgData name="Kevin Li" userId="4cfb8bb203eb7e71" providerId="LiveId" clId="{3013600D-CC18-4A28-9D13-25FC483687F0}" dt="2024-08-23T15:44:24.833" v="3970" actId="700"/>
          <ac:spMkLst>
            <pc:docMk/>
            <pc:sldMk cId="1945503851" sldId="294"/>
            <ac:spMk id="2" creationId="{E105BFD7-759A-4F86-13B3-8084A88E6297}"/>
          </ac:spMkLst>
        </pc:spChg>
        <pc:spChg chg="mod ord">
          <ac:chgData name="Kevin Li" userId="4cfb8bb203eb7e71" providerId="LiveId" clId="{3013600D-CC18-4A28-9D13-25FC483687F0}" dt="2024-08-23T15:44:27.370" v="3971" actId="120"/>
          <ac:spMkLst>
            <pc:docMk/>
            <pc:sldMk cId="1945503851" sldId="294"/>
            <ac:spMk id="4" creationId="{A1C4F5E9-A4CF-24F5-C127-12D776AF5FF2}"/>
          </ac:spMkLst>
        </pc:spChg>
      </pc:sldChg>
      <pc:sldChg chg="modSp new mod">
        <pc:chgData name="Kevin Li" userId="4cfb8bb203eb7e71" providerId="LiveId" clId="{3013600D-CC18-4A28-9D13-25FC483687F0}" dt="2024-08-25T05:29:58.859" v="14461" actId="20577"/>
        <pc:sldMkLst>
          <pc:docMk/>
          <pc:sldMk cId="2907675923" sldId="295"/>
        </pc:sldMkLst>
        <pc:spChg chg="mod">
          <ac:chgData name="Kevin Li" userId="4cfb8bb203eb7e71" providerId="LiveId" clId="{3013600D-CC18-4A28-9D13-25FC483687F0}" dt="2024-08-25T05:13:29.818" v="14407" actId="2711"/>
          <ac:spMkLst>
            <pc:docMk/>
            <pc:sldMk cId="2907675923" sldId="295"/>
            <ac:spMk id="2" creationId="{C3A2F8BA-5FCC-6874-872C-2C82A733A98C}"/>
          </ac:spMkLst>
        </pc:spChg>
        <pc:spChg chg="mod">
          <ac:chgData name="Kevin Li" userId="4cfb8bb203eb7e71" providerId="LiveId" clId="{3013600D-CC18-4A28-9D13-25FC483687F0}" dt="2024-08-25T05:29:58.859" v="14461" actId="20577"/>
          <ac:spMkLst>
            <pc:docMk/>
            <pc:sldMk cId="2907675923" sldId="295"/>
            <ac:spMk id="3" creationId="{FF0D2E5E-66CA-43D8-D8D8-45DB65DBDE73}"/>
          </ac:spMkLst>
        </pc:spChg>
      </pc:sldChg>
      <pc:sldChg chg="addSp delSp modSp new mod ord modNotesTx">
        <pc:chgData name="Kevin Li" userId="4cfb8bb203eb7e71" providerId="LiveId" clId="{3013600D-CC18-4A28-9D13-25FC483687F0}" dt="2024-08-24T20:22:45.646" v="11305" actId="14100"/>
        <pc:sldMkLst>
          <pc:docMk/>
          <pc:sldMk cId="3090598495" sldId="296"/>
        </pc:sldMkLst>
        <pc:spChg chg="add mod">
          <ac:chgData name="Kevin Li" userId="4cfb8bb203eb7e71" providerId="LiveId" clId="{3013600D-CC18-4A28-9D13-25FC483687F0}" dt="2024-08-24T20:22:45.646" v="11305" actId="14100"/>
          <ac:spMkLst>
            <pc:docMk/>
            <pc:sldMk cId="3090598495" sldId="296"/>
            <ac:spMk id="2" creationId="{1B2E5A03-F5A0-6D9A-BE50-ED8521BDCF73}"/>
          </ac:spMkLst>
        </pc:spChg>
        <pc:spChg chg="del">
          <ac:chgData name="Kevin Li" userId="4cfb8bb203eb7e71" providerId="LiveId" clId="{3013600D-CC18-4A28-9D13-25FC483687F0}" dt="2024-08-23T16:18:24.794" v="4343" actId="478"/>
          <ac:spMkLst>
            <pc:docMk/>
            <pc:sldMk cId="3090598495" sldId="296"/>
            <ac:spMk id="2" creationId="{6DF836BC-B150-6F08-F006-B6EF32E16BE5}"/>
          </ac:spMkLst>
        </pc:spChg>
        <pc:spChg chg="del mod">
          <ac:chgData name="Kevin Li" userId="4cfb8bb203eb7e71" providerId="LiveId" clId="{3013600D-CC18-4A28-9D13-25FC483687F0}" dt="2024-08-23T16:16:00.227" v="4295"/>
          <ac:spMkLst>
            <pc:docMk/>
            <pc:sldMk cId="3090598495" sldId="296"/>
            <ac:spMk id="3" creationId="{467D5026-5CCA-5B7B-4E47-FBF021EF9C74}"/>
          </ac:spMkLst>
        </pc:spChg>
        <pc:spChg chg="add del mod">
          <ac:chgData name="Kevin Li" userId="4cfb8bb203eb7e71" providerId="LiveId" clId="{3013600D-CC18-4A28-9D13-25FC483687F0}" dt="2024-08-23T16:17:24.511" v="4299"/>
          <ac:spMkLst>
            <pc:docMk/>
            <pc:sldMk cId="3090598495" sldId="296"/>
            <ac:spMk id="7" creationId="{B98FB17C-8FFF-0A93-33F5-FB0F5AA572F0}"/>
          </ac:spMkLst>
        </pc:spChg>
        <pc:spChg chg="add del mod">
          <ac:chgData name="Kevin Li" userId="4cfb8bb203eb7e71" providerId="LiveId" clId="{3013600D-CC18-4A28-9D13-25FC483687F0}" dt="2024-08-23T16:18:23.248" v="4342" actId="478"/>
          <ac:spMkLst>
            <pc:docMk/>
            <pc:sldMk cId="3090598495" sldId="296"/>
            <ac:spMk id="29" creationId="{F94B9E46-E919-1411-D68F-2C4A40627A9E}"/>
          </ac:spMkLst>
        </pc:spChg>
        <pc:spChg chg="add del mod">
          <ac:chgData name="Kevin Li" userId="4cfb8bb203eb7e71" providerId="LiveId" clId="{3013600D-CC18-4A28-9D13-25FC483687F0}" dt="2024-08-23T16:22:05.944" v="4411" actId="478"/>
          <ac:spMkLst>
            <pc:docMk/>
            <pc:sldMk cId="3090598495" sldId="296"/>
            <ac:spMk id="30" creationId="{90870F08-33E4-1DE1-1E52-32DC7E286B51}"/>
          </ac:spMkLst>
        </pc:spChg>
        <pc:picChg chg="add del mod">
          <ac:chgData name="Kevin Li" userId="4cfb8bb203eb7e71" providerId="LiveId" clId="{3013600D-CC18-4A28-9D13-25FC483687F0}" dt="2024-08-23T16:16:56.583" v="4298" actId="478"/>
          <ac:picMkLst>
            <pc:docMk/>
            <pc:sldMk cId="3090598495" sldId="296"/>
            <ac:picMk id="5" creationId="{0564ED34-686F-C243-B8A9-5E0361929A96}"/>
          </ac:picMkLst>
        </pc:picChg>
        <pc:picChg chg="add del mod">
          <ac:chgData name="Kevin Li" userId="4cfb8bb203eb7e71" providerId="LiveId" clId="{3013600D-CC18-4A28-9D13-25FC483687F0}" dt="2024-08-23T16:18:20.788" v="4341" actId="478"/>
          <ac:picMkLst>
            <pc:docMk/>
            <pc:sldMk cId="3090598495" sldId="296"/>
            <ac:picMk id="9" creationId="{3B24241D-A3E4-63E8-3507-8A5E32F8F172}"/>
          </ac:picMkLst>
        </pc:picChg>
        <pc:picChg chg="add mod">
          <ac:chgData name="Kevin Li" userId="4cfb8bb203eb7e71" providerId="LiveId" clId="{3013600D-CC18-4A28-9D13-25FC483687F0}" dt="2024-08-23T16:22:41.572" v="4416" actId="1076"/>
          <ac:picMkLst>
            <pc:docMk/>
            <pc:sldMk cId="3090598495" sldId="296"/>
            <ac:picMk id="11" creationId="{C25DEB82-3FF4-3E0E-CCBE-670273D178C7}"/>
          </ac:picMkLst>
        </pc:picChg>
        <pc:picChg chg="add mod">
          <ac:chgData name="Kevin Li" userId="4cfb8bb203eb7e71" providerId="LiveId" clId="{3013600D-CC18-4A28-9D13-25FC483687F0}" dt="2024-08-23T16:22:11.630" v="4412" actId="1076"/>
          <ac:picMkLst>
            <pc:docMk/>
            <pc:sldMk cId="3090598495" sldId="296"/>
            <ac:picMk id="13" creationId="{B18DFA0E-4365-D7FB-CD7F-87A0DB416DBA}"/>
          </ac:picMkLst>
        </pc:picChg>
        <pc:picChg chg="add mod">
          <ac:chgData name="Kevin Li" userId="4cfb8bb203eb7e71" providerId="LiveId" clId="{3013600D-CC18-4A28-9D13-25FC483687F0}" dt="2024-08-23T16:22:43.045" v="4417" actId="1076"/>
          <ac:picMkLst>
            <pc:docMk/>
            <pc:sldMk cId="3090598495" sldId="296"/>
            <ac:picMk id="15" creationId="{65C3BE93-EF55-A673-8B8B-FB1DDDA06018}"/>
          </ac:picMkLst>
        </pc:picChg>
        <pc:picChg chg="add mod modCrop">
          <ac:chgData name="Kevin Li" userId="4cfb8bb203eb7e71" providerId="LiveId" clId="{3013600D-CC18-4A28-9D13-25FC483687F0}" dt="2024-08-24T20:22:42.879" v="11304" actId="14100"/>
          <ac:picMkLst>
            <pc:docMk/>
            <pc:sldMk cId="3090598495" sldId="296"/>
            <ac:picMk id="17" creationId="{74771ADE-C390-4678-5B84-C82FBF3AE985}"/>
          </ac:picMkLst>
        </pc:picChg>
        <pc:picChg chg="add mod">
          <ac:chgData name="Kevin Li" userId="4cfb8bb203eb7e71" providerId="LiveId" clId="{3013600D-CC18-4A28-9D13-25FC483687F0}" dt="2024-08-23T16:23:19.906" v="4426" actId="1076"/>
          <ac:picMkLst>
            <pc:docMk/>
            <pc:sldMk cId="3090598495" sldId="296"/>
            <ac:picMk id="19" creationId="{136FBDDC-998B-156A-1EA5-C25304B06874}"/>
          </ac:picMkLst>
        </pc:picChg>
        <pc:picChg chg="add mod">
          <ac:chgData name="Kevin Li" userId="4cfb8bb203eb7e71" providerId="LiveId" clId="{3013600D-CC18-4A28-9D13-25FC483687F0}" dt="2024-08-23T21:35:59.448" v="4821" actId="1076"/>
          <ac:picMkLst>
            <pc:docMk/>
            <pc:sldMk cId="3090598495" sldId="296"/>
            <ac:picMk id="21" creationId="{2BEE8695-200E-B62D-BB3F-6010AD0FA647}"/>
          </ac:picMkLst>
        </pc:picChg>
        <pc:picChg chg="add mod">
          <ac:chgData name="Kevin Li" userId="4cfb8bb203eb7e71" providerId="LiveId" clId="{3013600D-CC18-4A28-9D13-25FC483687F0}" dt="2024-08-23T16:22:34.002" v="4415" actId="14100"/>
          <ac:picMkLst>
            <pc:docMk/>
            <pc:sldMk cId="3090598495" sldId="296"/>
            <ac:picMk id="23" creationId="{C4336C5F-AFC0-80E8-A850-05EBEC5437F4}"/>
          </ac:picMkLst>
        </pc:picChg>
        <pc:picChg chg="add mod">
          <ac:chgData name="Kevin Li" userId="4cfb8bb203eb7e71" providerId="LiveId" clId="{3013600D-CC18-4A28-9D13-25FC483687F0}" dt="2024-08-23T21:35:53.582" v="4819" actId="1076"/>
          <ac:picMkLst>
            <pc:docMk/>
            <pc:sldMk cId="3090598495" sldId="296"/>
            <ac:picMk id="25" creationId="{FD388A28-5B45-D2BF-AEB1-06187B9688B5}"/>
          </ac:picMkLst>
        </pc:picChg>
        <pc:picChg chg="add mod">
          <ac:chgData name="Kevin Li" userId="4cfb8bb203eb7e71" providerId="LiveId" clId="{3013600D-CC18-4A28-9D13-25FC483687F0}" dt="2024-08-23T21:36:00.985" v="4822" actId="1076"/>
          <ac:picMkLst>
            <pc:docMk/>
            <pc:sldMk cId="3090598495" sldId="296"/>
            <ac:picMk id="27" creationId="{A649E232-4B94-EF54-A0BF-AAD6257D8CF1}"/>
          </ac:picMkLst>
        </pc:picChg>
      </pc:sldChg>
      <pc:sldChg chg="addSp delSp modSp add mod modShow">
        <pc:chgData name="Kevin Li" userId="4cfb8bb203eb7e71" providerId="LiveId" clId="{3013600D-CC18-4A28-9D13-25FC483687F0}" dt="2024-08-24T20:24:49.522" v="11465" actId="729"/>
        <pc:sldMkLst>
          <pc:docMk/>
          <pc:sldMk cId="1368538710" sldId="297"/>
        </pc:sldMkLst>
        <pc:picChg chg="add mod">
          <ac:chgData name="Kevin Li" userId="4cfb8bb203eb7e71" providerId="LiveId" clId="{3013600D-CC18-4A28-9D13-25FC483687F0}" dt="2024-08-23T16:31:08.216" v="4558" actId="1076"/>
          <ac:picMkLst>
            <pc:docMk/>
            <pc:sldMk cId="1368538710" sldId="297"/>
            <ac:picMk id="3" creationId="{B383B0FB-3EAE-43BA-0A16-F984BFA2A041}"/>
          </ac:picMkLst>
        </pc:picChg>
        <pc:picChg chg="add mod">
          <ac:chgData name="Kevin Li" userId="4cfb8bb203eb7e71" providerId="LiveId" clId="{3013600D-CC18-4A28-9D13-25FC483687F0}" dt="2024-08-23T16:31:03.619" v="4556" actId="1076"/>
          <ac:picMkLst>
            <pc:docMk/>
            <pc:sldMk cId="1368538710" sldId="297"/>
            <ac:picMk id="5" creationId="{465E88DE-5506-2A8C-DDEC-D487D0B6EBB2}"/>
          </ac:picMkLst>
        </pc:picChg>
        <pc:picChg chg="add del mod">
          <ac:chgData name="Kevin Li" userId="4cfb8bb203eb7e71" providerId="LiveId" clId="{3013600D-CC18-4A28-9D13-25FC483687F0}" dt="2024-08-23T16:28:13.083" v="4500" actId="478"/>
          <ac:picMkLst>
            <pc:docMk/>
            <pc:sldMk cId="1368538710" sldId="297"/>
            <ac:picMk id="7" creationId="{87629704-5816-D80D-6103-9FF4AE1FB4D1}"/>
          </ac:picMkLst>
        </pc:picChg>
        <pc:picChg chg="add mod">
          <ac:chgData name="Kevin Li" userId="4cfb8bb203eb7e71" providerId="LiveId" clId="{3013600D-CC18-4A28-9D13-25FC483687F0}" dt="2024-08-23T16:30:59.086" v="4555" actId="1076"/>
          <ac:picMkLst>
            <pc:docMk/>
            <pc:sldMk cId="1368538710" sldId="297"/>
            <ac:picMk id="9" creationId="{DB8DBB9C-1A85-639D-2311-8A58EDD8FA2A}"/>
          </ac:picMkLst>
        </pc:picChg>
        <pc:picChg chg="del">
          <ac:chgData name="Kevin Li" userId="4cfb8bb203eb7e71" providerId="LiveId" clId="{3013600D-CC18-4A28-9D13-25FC483687F0}" dt="2024-08-23T16:27:06.142" v="4447" actId="478"/>
          <ac:picMkLst>
            <pc:docMk/>
            <pc:sldMk cId="1368538710" sldId="297"/>
            <ac:picMk id="11" creationId="{C25DEB82-3FF4-3E0E-CCBE-670273D178C7}"/>
          </ac:picMkLst>
        </pc:picChg>
        <pc:picChg chg="add mod">
          <ac:chgData name="Kevin Li" userId="4cfb8bb203eb7e71" providerId="LiveId" clId="{3013600D-CC18-4A28-9D13-25FC483687F0}" dt="2024-08-23T16:29:39.190" v="4527" actId="14100"/>
          <ac:picMkLst>
            <pc:docMk/>
            <pc:sldMk cId="1368538710" sldId="297"/>
            <ac:picMk id="12" creationId="{F938AED5-5157-76E2-346C-1D1C58C02158}"/>
          </ac:picMkLst>
        </pc:picChg>
        <pc:picChg chg="del">
          <ac:chgData name="Kevin Li" userId="4cfb8bb203eb7e71" providerId="LiveId" clId="{3013600D-CC18-4A28-9D13-25FC483687F0}" dt="2024-08-23T16:27:01.164" v="4445" actId="478"/>
          <ac:picMkLst>
            <pc:docMk/>
            <pc:sldMk cId="1368538710" sldId="297"/>
            <ac:picMk id="13" creationId="{B18DFA0E-4365-D7FB-CD7F-87A0DB416DBA}"/>
          </ac:picMkLst>
        </pc:picChg>
        <pc:picChg chg="del">
          <ac:chgData name="Kevin Li" userId="4cfb8bb203eb7e71" providerId="LiveId" clId="{3013600D-CC18-4A28-9D13-25FC483687F0}" dt="2024-08-23T16:27:04.639" v="4446" actId="478"/>
          <ac:picMkLst>
            <pc:docMk/>
            <pc:sldMk cId="1368538710" sldId="297"/>
            <ac:picMk id="15" creationId="{65C3BE93-EF55-A673-8B8B-FB1DDDA06018}"/>
          </ac:picMkLst>
        </pc:picChg>
        <pc:picChg chg="add mod">
          <ac:chgData name="Kevin Li" userId="4cfb8bb203eb7e71" providerId="LiveId" clId="{3013600D-CC18-4A28-9D13-25FC483687F0}" dt="2024-08-23T16:30:57.752" v="4554" actId="1076"/>
          <ac:picMkLst>
            <pc:docMk/>
            <pc:sldMk cId="1368538710" sldId="297"/>
            <ac:picMk id="16" creationId="{0E688A43-2083-B614-7D2E-F3313C8E3181}"/>
          </ac:picMkLst>
        </pc:picChg>
        <pc:picChg chg="del">
          <ac:chgData name="Kevin Li" userId="4cfb8bb203eb7e71" providerId="LiveId" clId="{3013600D-CC18-4A28-9D13-25FC483687F0}" dt="2024-08-23T16:27:01.164" v="4445" actId="478"/>
          <ac:picMkLst>
            <pc:docMk/>
            <pc:sldMk cId="1368538710" sldId="297"/>
            <ac:picMk id="17" creationId="{74771ADE-C390-4678-5B84-C82FBF3AE985}"/>
          </ac:picMkLst>
        </pc:picChg>
        <pc:picChg chg="del">
          <ac:chgData name="Kevin Li" userId="4cfb8bb203eb7e71" providerId="LiveId" clId="{3013600D-CC18-4A28-9D13-25FC483687F0}" dt="2024-08-23T16:27:01.164" v="4445" actId="478"/>
          <ac:picMkLst>
            <pc:docMk/>
            <pc:sldMk cId="1368538710" sldId="297"/>
            <ac:picMk id="19" creationId="{136FBDDC-998B-156A-1EA5-C25304B06874}"/>
          </ac:picMkLst>
        </pc:picChg>
        <pc:picChg chg="add mod">
          <ac:chgData name="Kevin Li" userId="4cfb8bb203eb7e71" providerId="LiveId" clId="{3013600D-CC18-4A28-9D13-25FC483687F0}" dt="2024-08-23T16:29:44.940" v="4529" actId="14100"/>
          <ac:picMkLst>
            <pc:docMk/>
            <pc:sldMk cId="1368538710" sldId="297"/>
            <ac:picMk id="20" creationId="{D3768B10-C9E9-4A59-7B7A-7A8E7099907E}"/>
          </ac:picMkLst>
        </pc:picChg>
        <pc:picChg chg="del">
          <ac:chgData name="Kevin Li" userId="4cfb8bb203eb7e71" providerId="LiveId" clId="{3013600D-CC18-4A28-9D13-25FC483687F0}" dt="2024-08-23T16:27:01.164" v="4445" actId="478"/>
          <ac:picMkLst>
            <pc:docMk/>
            <pc:sldMk cId="1368538710" sldId="297"/>
            <ac:picMk id="21" creationId="{2BEE8695-200E-B62D-BB3F-6010AD0FA647}"/>
          </ac:picMkLst>
        </pc:picChg>
        <pc:picChg chg="del">
          <ac:chgData name="Kevin Li" userId="4cfb8bb203eb7e71" providerId="LiveId" clId="{3013600D-CC18-4A28-9D13-25FC483687F0}" dt="2024-08-23T16:27:01.164" v="4445" actId="478"/>
          <ac:picMkLst>
            <pc:docMk/>
            <pc:sldMk cId="1368538710" sldId="297"/>
            <ac:picMk id="23" creationId="{C4336C5F-AFC0-80E8-A850-05EBEC5437F4}"/>
          </ac:picMkLst>
        </pc:picChg>
        <pc:picChg chg="add del mod">
          <ac:chgData name="Kevin Li" userId="4cfb8bb203eb7e71" providerId="LiveId" clId="{3013600D-CC18-4A28-9D13-25FC483687F0}" dt="2024-08-23T16:27:45.850" v="4485" actId="478"/>
          <ac:picMkLst>
            <pc:docMk/>
            <pc:sldMk cId="1368538710" sldId="297"/>
            <ac:picMk id="24" creationId="{163E873B-4631-BB8F-D7D1-CC5E31999BBB}"/>
          </ac:picMkLst>
        </pc:picChg>
        <pc:picChg chg="del">
          <ac:chgData name="Kevin Li" userId="4cfb8bb203eb7e71" providerId="LiveId" clId="{3013600D-CC18-4A28-9D13-25FC483687F0}" dt="2024-08-23T16:27:04.639" v="4446" actId="478"/>
          <ac:picMkLst>
            <pc:docMk/>
            <pc:sldMk cId="1368538710" sldId="297"/>
            <ac:picMk id="25" creationId="{FD388A28-5B45-D2BF-AEB1-06187B9688B5}"/>
          </ac:picMkLst>
        </pc:picChg>
        <pc:picChg chg="del">
          <ac:chgData name="Kevin Li" userId="4cfb8bb203eb7e71" providerId="LiveId" clId="{3013600D-CC18-4A28-9D13-25FC483687F0}" dt="2024-08-23T16:27:01.164" v="4445" actId="478"/>
          <ac:picMkLst>
            <pc:docMk/>
            <pc:sldMk cId="1368538710" sldId="297"/>
            <ac:picMk id="27" creationId="{A649E232-4B94-EF54-A0BF-AAD6257D8CF1}"/>
          </ac:picMkLst>
        </pc:picChg>
        <pc:picChg chg="add del mod">
          <ac:chgData name="Kevin Li" userId="4cfb8bb203eb7e71" providerId="LiveId" clId="{3013600D-CC18-4A28-9D13-25FC483687F0}" dt="2024-08-23T16:27:59.431" v="4490" actId="478"/>
          <ac:picMkLst>
            <pc:docMk/>
            <pc:sldMk cId="1368538710" sldId="297"/>
            <ac:picMk id="28" creationId="{A7E7A4C0-60E3-ED7A-CE1A-57EDFC2822CF}"/>
          </ac:picMkLst>
        </pc:picChg>
        <pc:picChg chg="add mod">
          <ac:chgData name="Kevin Li" userId="4cfb8bb203eb7e71" providerId="LiveId" clId="{3013600D-CC18-4A28-9D13-25FC483687F0}" dt="2024-08-23T16:31:05.457" v="4557" actId="1076"/>
          <ac:picMkLst>
            <pc:docMk/>
            <pc:sldMk cId="1368538710" sldId="297"/>
            <ac:picMk id="30" creationId="{6E24152F-E3BD-2783-6C96-646F01D2CFF9}"/>
          </ac:picMkLst>
        </pc:picChg>
        <pc:picChg chg="add mod">
          <ac:chgData name="Kevin Li" userId="4cfb8bb203eb7e71" providerId="LiveId" clId="{3013600D-CC18-4A28-9D13-25FC483687F0}" dt="2024-08-23T16:30:18.130" v="4541" actId="1076"/>
          <ac:picMkLst>
            <pc:docMk/>
            <pc:sldMk cId="1368538710" sldId="297"/>
            <ac:picMk id="32" creationId="{0EFE6E96-7D18-5299-8D4F-4C7E3000ACAA}"/>
          </ac:picMkLst>
        </pc:picChg>
        <pc:picChg chg="add mod modCrop">
          <ac:chgData name="Kevin Li" userId="4cfb8bb203eb7e71" providerId="LiveId" clId="{3013600D-CC18-4A28-9D13-25FC483687F0}" dt="2024-08-23T16:29:42.321" v="4528" actId="1076"/>
          <ac:picMkLst>
            <pc:docMk/>
            <pc:sldMk cId="1368538710" sldId="297"/>
            <ac:picMk id="34" creationId="{273D4172-C748-19B8-79FC-C735F48D2BD7}"/>
          </ac:picMkLst>
        </pc:picChg>
      </pc:sldChg>
      <pc:sldChg chg="new del">
        <pc:chgData name="Kevin Li" userId="4cfb8bb203eb7e71" providerId="LiveId" clId="{3013600D-CC18-4A28-9D13-25FC483687F0}" dt="2024-08-23T21:35:29.859" v="4816" actId="47"/>
        <pc:sldMkLst>
          <pc:docMk/>
          <pc:sldMk cId="874112297" sldId="298"/>
        </pc:sldMkLst>
      </pc:sldChg>
      <pc:sldChg chg="addSp delSp modSp new mod ord modAnim">
        <pc:chgData name="Kevin Li" userId="4cfb8bb203eb7e71" providerId="LiveId" clId="{3013600D-CC18-4A28-9D13-25FC483687F0}" dt="2024-08-25T05:07:42.205" v="14400" actId="2711"/>
        <pc:sldMkLst>
          <pc:docMk/>
          <pc:sldMk cId="4268279630" sldId="298"/>
        </pc:sldMkLst>
        <pc:spChg chg="mod">
          <ac:chgData name="Kevin Li" userId="4cfb8bb203eb7e71" providerId="LiveId" clId="{3013600D-CC18-4A28-9D13-25FC483687F0}" dt="2024-08-25T05:07:34.950" v="14399" actId="2711"/>
          <ac:spMkLst>
            <pc:docMk/>
            <pc:sldMk cId="4268279630" sldId="298"/>
            <ac:spMk id="2" creationId="{BAB6CC94-1215-9D40-F74D-271C9EEE6E93}"/>
          </ac:spMkLst>
        </pc:spChg>
        <pc:spChg chg="del">
          <ac:chgData name="Kevin Li" userId="4cfb8bb203eb7e71" providerId="LiveId" clId="{3013600D-CC18-4A28-9D13-25FC483687F0}" dt="2024-08-24T03:45:23.936" v="5154" actId="12084"/>
          <ac:spMkLst>
            <pc:docMk/>
            <pc:sldMk cId="4268279630" sldId="298"/>
            <ac:spMk id="3" creationId="{0BC79AF2-74B7-14EC-06CC-F90356F018AC}"/>
          </ac:spMkLst>
        </pc:spChg>
        <pc:spChg chg="del">
          <ac:chgData name="Kevin Li" userId="4cfb8bb203eb7e71" providerId="LiveId" clId="{3013600D-CC18-4A28-9D13-25FC483687F0}" dt="2024-08-24T03:45:56.884" v="5157" actId="478"/>
          <ac:spMkLst>
            <pc:docMk/>
            <pc:sldMk cId="4268279630" sldId="298"/>
            <ac:spMk id="4" creationId="{09A1B403-B71F-5B42-3CDC-46E8DF90134B}"/>
          </ac:spMkLst>
        </pc:spChg>
        <pc:graphicFrameChg chg="add mod">
          <ac:chgData name="Kevin Li" userId="4cfb8bb203eb7e71" providerId="LiveId" clId="{3013600D-CC18-4A28-9D13-25FC483687F0}" dt="2024-08-25T05:07:42.205" v="14400" actId="2711"/>
          <ac:graphicFrameMkLst>
            <pc:docMk/>
            <pc:sldMk cId="4268279630" sldId="298"/>
            <ac:graphicFrameMk id="5" creationId="{06675FE9-FB3B-C541-4AA7-B56A5AB7F2A9}"/>
          </ac:graphicFrameMkLst>
        </pc:graphicFrameChg>
        <pc:picChg chg="add mod">
          <ac:chgData name="Kevin Li" userId="4cfb8bb203eb7e71" providerId="LiveId" clId="{3013600D-CC18-4A28-9D13-25FC483687F0}" dt="2024-08-24T13:37:40.660" v="5428"/>
          <ac:picMkLst>
            <pc:docMk/>
            <pc:sldMk cId="4268279630" sldId="298"/>
            <ac:picMk id="4" creationId="{050830C1-CE17-2705-652C-37E83D2F0E75}"/>
          </ac:picMkLst>
        </pc:picChg>
      </pc:sldChg>
      <pc:sldChg chg="modSp add mod modNotesTx">
        <pc:chgData name="Kevin Li" userId="4cfb8bb203eb7e71" providerId="LiveId" clId="{3013600D-CC18-4A28-9D13-25FC483687F0}" dt="2024-08-25T04:53:18.409" v="14356" actId="2711"/>
        <pc:sldMkLst>
          <pc:docMk/>
          <pc:sldMk cId="2693657919" sldId="299"/>
        </pc:sldMkLst>
        <pc:spChg chg="mod">
          <ac:chgData name="Kevin Li" userId="4cfb8bb203eb7e71" providerId="LiveId" clId="{3013600D-CC18-4A28-9D13-25FC483687F0}" dt="2024-08-25T04:53:05.500" v="14355" actId="2711"/>
          <ac:spMkLst>
            <pc:docMk/>
            <pc:sldMk cId="2693657919" sldId="299"/>
            <ac:spMk id="2" creationId="{B669721B-EF0D-9458-7E4E-9A071466C8A3}"/>
          </ac:spMkLst>
        </pc:spChg>
        <pc:graphicFrameChg chg="mod modGraphic">
          <ac:chgData name="Kevin Li" userId="4cfb8bb203eb7e71" providerId="LiveId" clId="{3013600D-CC18-4A28-9D13-25FC483687F0}" dt="2024-08-25T04:53:18.409" v="14356" actId="2711"/>
          <ac:graphicFrameMkLst>
            <pc:docMk/>
            <pc:sldMk cId="2693657919" sldId="299"/>
            <ac:graphicFrameMk id="26" creationId="{BFB799D3-CC47-F334-3055-2154AB4C9957}"/>
          </ac:graphicFrameMkLst>
        </pc:graphicFrameChg>
      </pc:sldChg>
      <pc:sldChg chg="delSp modSp add mod ord modAnim modNotesTx">
        <pc:chgData name="Kevin Li" userId="4cfb8bb203eb7e71" providerId="LiveId" clId="{3013600D-CC18-4A28-9D13-25FC483687F0}" dt="2024-08-25T05:01:51.930" v="14373" actId="2711"/>
        <pc:sldMkLst>
          <pc:docMk/>
          <pc:sldMk cId="1823529284" sldId="300"/>
        </pc:sldMkLst>
        <pc:spChg chg="mod">
          <ac:chgData name="Kevin Li" userId="4cfb8bb203eb7e71" providerId="LiveId" clId="{3013600D-CC18-4A28-9D13-25FC483687F0}" dt="2024-08-25T05:01:51.930" v="14373" actId="2711"/>
          <ac:spMkLst>
            <pc:docMk/>
            <pc:sldMk cId="1823529284" sldId="300"/>
            <ac:spMk id="2" creationId="{78614ACD-91F7-2A18-072A-282969C63522}"/>
          </ac:spMkLst>
        </pc:spChg>
        <pc:spChg chg="mod">
          <ac:chgData name="Kevin Li" userId="4cfb8bb203eb7e71" providerId="LiveId" clId="{3013600D-CC18-4A28-9D13-25FC483687F0}" dt="2024-08-25T05:01:51.930" v="14373" actId="2711"/>
          <ac:spMkLst>
            <pc:docMk/>
            <pc:sldMk cId="1823529284" sldId="300"/>
            <ac:spMk id="3" creationId="{F4EDCB5E-4E22-A523-DDFC-03BCDA65897A}"/>
          </ac:spMkLst>
        </pc:spChg>
        <pc:picChg chg="del">
          <ac:chgData name="Kevin Li" userId="4cfb8bb203eb7e71" providerId="LiveId" clId="{3013600D-CC18-4A28-9D13-25FC483687F0}" dt="2024-08-24T13:36:12.348" v="5400" actId="478"/>
          <ac:picMkLst>
            <pc:docMk/>
            <pc:sldMk cId="1823529284" sldId="300"/>
            <ac:picMk id="4" creationId="{050830C1-CE17-2705-652C-37E83D2F0E75}"/>
          </ac:picMkLst>
        </pc:picChg>
        <pc:picChg chg="mod">
          <ac:chgData name="Kevin Li" userId="4cfb8bb203eb7e71" providerId="LiveId" clId="{3013600D-CC18-4A28-9D13-25FC483687F0}" dt="2024-08-25T05:01:51.930" v="14373" actId="2711"/>
          <ac:picMkLst>
            <pc:docMk/>
            <pc:sldMk cId="1823529284" sldId="300"/>
            <ac:picMk id="1026" creationId="{5D536218-3254-B993-863C-52D61CE2F479}"/>
          </ac:picMkLst>
        </pc:picChg>
      </pc:sldChg>
      <pc:sldChg chg="new del">
        <pc:chgData name="Kevin Li" userId="4cfb8bb203eb7e71" providerId="LiveId" clId="{3013600D-CC18-4A28-9D13-25FC483687F0}" dt="2024-08-24T13:37:38.283" v="5427" actId="680"/>
        <pc:sldMkLst>
          <pc:docMk/>
          <pc:sldMk cId="984008844" sldId="301"/>
        </pc:sldMkLst>
      </pc:sldChg>
      <pc:sldChg chg="addSp delSp modSp add mod ord">
        <pc:chgData name="Kevin Li" userId="4cfb8bb203eb7e71" providerId="LiveId" clId="{3013600D-CC18-4A28-9D13-25FC483687F0}" dt="2024-08-25T05:14:06.223" v="14409" actId="2711"/>
        <pc:sldMkLst>
          <pc:docMk/>
          <pc:sldMk cId="1235692281" sldId="301"/>
        </pc:sldMkLst>
        <pc:spChg chg="mod">
          <ac:chgData name="Kevin Li" userId="4cfb8bb203eb7e71" providerId="LiveId" clId="{3013600D-CC18-4A28-9D13-25FC483687F0}" dt="2024-08-25T05:14:06.223" v="14409" actId="2711"/>
          <ac:spMkLst>
            <pc:docMk/>
            <pc:sldMk cId="1235692281" sldId="301"/>
            <ac:spMk id="2" creationId="{BAB6CC94-1215-9D40-F74D-271C9EEE6E93}"/>
          </ac:spMkLst>
        </pc:spChg>
        <pc:spChg chg="add del mod">
          <ac:chgData name="Kevin Li" userId="4cfb8bb203eb7e71" providerId="LiveId" clId="{3013600D-CC18-4A28-9D13-25FC483687F0}" dt="2024-08-24T13:39:28.601" v="5504" actId="478"/>
          <ac:spMkLst>
            <pc:docMk/>
            <pc:sldMk cId="1235692281" sldId="301"/>
            <ac:spMk id="4" creationId="{B0DC1DF5-9593-9387-F7C5-1B062AD7BC1D}"/>
          </ac:spMkLst>
        </pc:spChg>
        <pc:spChg chg="add del mod">
          <ac:chgData name="Kevin Li" userId="4cfb8bb203eb7e71" providerId="LiveId" clId="{3013600D-CC18-4A28-9D13-25FC483687F0}" dt="2024-08-24T13:43:23.852" v="5560"/>
          <ac:spMkLst>
            <pc:docMk/>
            <pc:sldMk cId="1235692281" sldId="301"/>
            <ac:spMk id="10" creationId="{F142B67E-55A4-F91F-68EE-F2EFA2766A0A}"/>
          </ac:spMkLst>
        </pc:spChg>
        <pc:spChg chg="add del mod">
          <ac:chgData name="Kevin Li" userId="4cfb8bb203eb7e71" providerId="LiveId" clId="{3013600D-CC18-4A28-9D13-25FC483687F0}" dt="2024-08-24T13:46:07.275" v="5592" actId="478"/>
          <ac:spMkLst>
            <pc:docMk/>
            <pc:sldMk cId="1235692281" sldId="301"/>
            <ac:spMk id="11" creationId="{8FFE5640-5D5C-0008-A4CF-78D37A1C6F1F}"/>
          </ac:spMkLst>
        </pc:spChg>
        <pc:spChg chg="add del mod">
          <ac:chgData name="Kevin Li" userId="4cfb8bb203eb7e71" providerId="LiveId" clId="{3013600D-CC18-4A28-9D13-25FC483687F0}" dt="2024-08-24T13:46:04.884" v="5591" actId="478"/>
          <ac:spMkLst>
            <pc:docMk/>
            <pc:sldMk cId="1235692281" sldId="301"/>
            <ac:spMk id="12" creationId="{FC8BE229-EC56-AF92-3AC7-E6A9652663D7}"/>
          </ac:spMkLst>
        </pc:spChg>
        <pc:spChg chg="add del mod">
          <ac:chgData name="Kevin Li" userId="4cfb8bb203eb7e71" providerId="LiveId" clId="{3013600D-CC18-4A28-9D13-25FC483687F0}" dt="2024-08-24T13:46:02.083" v="5590" actId="478"/>
          <ac:spMkLst>
            <pc:docMk/>
            <pc:sldMk cId="1235692281" sldId="301"/>
            <ac:spMk id="13" creationId="{6C5E5F1C-FEC0-E9C6-4AE5-67EB100D4E77}"/>
          </ac:spMkLst>
        </pc:spChg>
        <pc:spChg chg="add del mod">
          <ac:chgData name="Kevin Li" userId="4cfb8bb203eb7e71" providerId="LiveId" clId="{3013600D-CC18-4A28-9D13-25FC483687F0}" dt="2024-08-24T13:45:57.410" v="5589" actId="478"/>
          <ac:spMkLst>
            <pc:docMk/>
            <pc:sldMk cId="1235692281" sldId="301"/>
            <ac:spMk id="14" creationId="{58CE9094-0A8A-8786-1F35-D80590ADE8D7}"/>
          </ac:spMkLst>
        </pc:spChg>
        <pc:spChg chg="add mod">
          <ac:chgData name="Kevin Li" userId="4cfb8bb203eb7e71" providerId="LiveId" clId="{3013600D-CC18-4A28-9D13-25FC483687F0}" dt="2024-08-24T13:45:43.952" v="5569"/>
          <ac:spMkLst>
            <pc:docMk/>
            <pc:sldMk cId="1235692281" sldId="301"/>
            <ac:spMk id="15" creationId="{C84C32F7-3943-5BAA-D823-55A690E66DA8}"/>
          </ac:spMkLst>
        </pc:spChg>
        <pc:spChg chg="add mod">
          <ac:chgData name="Kevin Li" userId="4cfb8bb203eb7e71" providerId="LiveId" clId="{3013600D-CC18-4A28-9D13-25FC483687F0}" dt="2024-08-24T13:45:44.290" v="5570"/>
          <ac:spMkLst>
            <pc:docMk/>
            <pc:sldMk cId="1235692281" sldId="301"/>
            <ac:spMk id="16" creationId="{A6A1789C-BE61-4C33-6825-BCFC18A6D5BA}"/>
          </ac:spMkLst>
        </pc:spChg>
        <pc:spChg chg="add mod">
          <ac:chgData name="Kevin Li" userId="4cfb8bb203eb7e71" providerId="LiveId" clId="{3013600D-CC18-4A28-9D13-25FC483687F0}" dt="2024-08-24T13:45:44.538" v="5571"/>
          <ac:spMkLst>
            <pc:docMk/>
            <pc:sldMk cId="1235692281" sldId="301"/>
            <ac:spMk id="17" creationId="{760ADF7C-332D-A6A6-49C4-32F1EDCBD18B}"/>
          </ac:spMkLst>
        </pc:spChg>
        <pc:spChg chg="add mod">
          <ac:chgData name="Kevin Li" userId="4cfb8bb203eb7e71" providerId="LiveId" clId="{3013600D-CC18-4A28-9D13-25FC483687F0}" dt="2024-08-24T13:45:44.724" v="5572"/>
          <ac:spMkLst>
            <pc:docMk/>
            <pc:sldMk cId="1235692281" sldId="301"/>
            <ac:spMk id="18" creationId="{9D312D40-A3A6-3A02-EB8B-23D37C79CEE2}"/>
          </ac:spMkLst>
        </pc:spChg>
        <pc:spChg chg="add mod">
          <ac:chgData name="Kevin Li" userId="4cfb8bb203eb7e71" providerId="LiveId" clId="{3013600D-CC18-4A28-9D13-25FC483687F0}" dt="2024-08-24T13:45:44.918" v="5573"/>
          <ac:spMkLst>
            <pc:docMk/>
            <pc:sldMk cId="1235692281" sldId="301"/>
            <ac:spMk id="19" creationId="{CECE3146-77E7-371B-3ABB-CEBAAC0684E1}"/>
          </ac:spMkLst>
        </pc:spChg>
        <pc:spChg chg="add mod">
          <ac:chgData name="Kevin Li" userId="4cfb8bb203eb7e71" providerId="LiveId" clId="{3013600D-CC18-4A28-9D13-25FC483687F0}" dt="2024-08-24T13:45:45.117" v="5574"/>
          <ac:spMkLst>
            <pc:docMk/>
            <pc:sldMk cId="1235692281" sldId="301"/>
            <ac:spMk id="20" creationId="{FB82D9A2-033D-610A-B3EC-28D35CA1B16C}"/>
          </ac:spMkLst>
        </pc:spChg>
        <pc:spChg chg="add mod">
          <ac:chgData name="Kevin Li" userId="4cfb8bb203eb7e71" providerId="LiveId" clId="{3013600D-CC18-4A28-9D13-25FC483687F0}" dt="2024-08-24T13:45:45.320" v="5575"/>
          <ac:spMkLst>
            <pc:docMk/>
            <pc:sldMk cId="1235692281" sldId="301"/>
            <ac:spMk id="21" creationId="{5D02BD15-A18A-A9C9-4250-C46C330B3793}"/>
          </ac:spMkLst>
        </pc:spChg>
        <pc:spChg chg="add mod">
          <ac:chgData name="Kevin Li" userId="4cfb8bb203eb7e71" providerId="LiveId" clId="{3013600D-CC18-4A28-9D13-25FC483687F0}" dt="2024-08-24T13:45:45.517" v="5576"/>
          <ac:spMkLst>
            <pc:docMk/>
            <pc:sldMk cId="1235692281" sldId="301"/>
            <ac:spMk id="22" creationId="{DDA2E25D-B8F0-328C-61A4-601C85057F8A}"/>
          </ac:spMkLst>
        </pc:spChg>
        <pc:spChg chg="add mod">
          <ac:chgData name="Kevin Li" userId="4cfb8bb203eb7e71" providerId="LiveId" clId="{3013600D-CC18-4A28-9D13-25FC483687F0}" dt="2024-08-24T13:45:45.676" v="5577"/>
          <ac:spMkLst>
            <pc:docMk/>
            <pc:sldMk cId="1235692281" sldId="301"/>
            <ac:spMk id="23" creationId="{AE28F99C-EECE-C45F-3B4A-44E80844D6D2}"/>
          </ac:spMkLst>
        </pc:spChg>
        <pc:spChg chg="add mod">
          <ac:chgData name="Kevin Li" userId="4cfb8bb203eb7e71" providerId="LiveId" clId="{3013600D-CC18-4A28-9D13-25FC483687F0}" dt="2024-08-24T13:45:45.858" v="5578"/>
          <ac:spMkLst>
            <pc:docMk/>
            <pc:sldMk cId="1235692281" sldId="301"/>
            <ac:spMk id="24" creationId="{E286C6E4-8D3D-53A0-D76C-D806702F1C04}"/>
          </ac:spMkLst>
        </pc:spChg>
        <pc:spChg chg="add mod">
          <ac:chgData name="Kevin Li" userId="4cfb8bb203eb7e71" providerId="LiveId" clId="{3013600D-CC18-4A28-9D13-25FC483687F0}" dt="2024-08-24T13:45:46.038" v="5579"/>
          <ac:spMkLst>
            <pc:docMk/>
            <pc:sldMk cId="1235692281" sldId="301"/>
            <ac:spMk id="25" creationId="{BE4CDD78-3476-85E8-67CF-66F02E646437}"/>
          </ac:spMkLst>
        </pc:spChg>
        <pc:spChg chg="add mod">
          <ac:chgData name="Kevin Li" userId="4cfb8bb203eb7e71" providerId="LiveId" clId="{3013600D-CC18-4A28-9D13-25FC483687F0}" dt="2024-08-24T13:45:46.200" v="5580"/>
          <ac:spMkLst>
            <pc:docMk/>
            <pc:sldMk cId="1235692281" sldId="301"/>
            <ac:spMk id="26" creationId="{06073312-7C70-3493-DDA3-B10AB4D3769B}"/>
          </ac:spMkLst>
        </pc:spChg>
        <pc:spChg chg="add mod">
          <ac:chgData name="Kevin Li" userId="4cfb8bb203eb7e71" providerId="LiveId" clId="{3013600D-CC18-4A28-9D13-25FC483687F0}" dt="2024-08-24T13:45:46.371" v="5581"/>
          <ac:spMkLst>
            <pc:docMk/>
            <pc:sldMk cId="1235692281" sldId="301"/>
            <ac:spMk id="27" creationId="{9192BF2E-ABAC-266E-7F55-71FEAE3C53BC}"/>
          </ac:spMkLst>
        </pc:spChg>
        <pc:spChg chg="add mod">
          <ac:chgData name="Kevin Li" userId="4cfb8bb203eb7e71" providerId="LiveId" clId="{3013600D-CC18-4A28-9D13-25FC483687F0}" dt="2024-08-24T13:45:46.531" v="5582"/>
          <ac:spMkLst>
            <pc:docMk/>
            <pc:sldMk cId="1235692281" sldId="301"/>
            <ac:spMk id="28" creationId="{67665D19-4C13-1364-C7F4-B794BE84165D}"/>
          </ac:spMkLst>
        </pc:spChg>
        <pc:spChg chg="add mod">
          <ac:chgData name="Kevin Li" userId="4cfb8bb203eb7e71" providerId="LiveId" clId="{3013600D-CC18-4A28-9D13-25FC483687F0}" dt="2024-08-24T13:45:46.700" v="5583"/>
          <ac:spMkLst>
            <pc:docMk/>
            <pc:sldMk cId="1235692281" sldId="301"/>
            <ac:spMk id="29" creationId="{6B80FD2E-37DA-0FC9-41F3-3C18A9BE6963}"/>
          </ac:spMkLst>
        </pc:spChg>
        <pc:spChg chg="add mod">
          <ac:chgData name="Kevin Li" userId="4cfb8bb203eb7e71" providerId="LiveId" clId="{3013600D-CC18-4A28-9D13-25FC483687F0}" dt="2024-08-24T13:45:46.865" v="5584"/>
          <ac:spMkLst>
            <pc:docMk/>
            <pc:sldMk cId="1235692281" sldId="301"/>
            <ac:spMk id="30" creationId="{AF496888-5D47-0850-357B-C128C8BE6FD0}"/>
          </ac:spMkLst>
        </pc:spChg>
        <pc:spChg chg="add mod">
          <ac:chgData name="Kevin Li" userId="4cfb8bb203eb7e71" providerId="LiveId" clId="{3013600D-CC18-4A28-9D13-25FC483687F0}" dt="2024-08-24T13:45:47.056" v="5585"/>
          <ac:spMkLst>
            <pc:docMk/>
            <pc:sldMk cId="1235692281" sldId="301"/>
            <ac:spMk id="31" creationId="{D894DFD5-56E1-B165-619D-29CBF7E1A042}"/>
          </ac:spMkLst>
        </pc:spChg>
        <pc:spChg chg="add mod">
          <ac:chgData name="Kevin Li" userId="4cfb8bb203eb7e71" providerId="LiveId" clId="{3013600D-CC18-4A28-9D13-25FC483687F0}" dt="2024-08-24T13:45:47.184" v="5586"/>
          <ac:spMkLst>
            <pc:docMk/>
            <pc:sldMk cId="1235692281" sldId="301"/>
            <ac:spMk id="32" creationId="{97A929DA-323D-8B09-5319-2C7308F7865A}"/>
          </ac:spMkLst>
        </pc:spChg>
        <pc:spChg chg="add mod">
          <ac:chgData name="Kevin Li" userId="4cfb8bb203eb7e71" providerId="LiveId" clId="{3013600D-CC18-4A28-9D13-25FC483687F0}" dt="2024-08-24T13:45:47.372" v="5587"/>
          <ac:spMkLst>
            <pc:docMk/>
            <pc:sldMk cId="1235692281" sldId="301"/>
            <ac:spMk id="33" creationId="{96122A02-EC55-B655-3047-FD3CFB9D8107}"/>
          </ac:spMkLst>
        </pc:spChg>
        <pc:spChg chg="add mod">
          <ac:chgData name="Kevin Li" userId="4cfb8bb203eb7e71" providerId="LiveId" clId="{3013600D-CC18-4A28-9D13-25FC483687F0}" dt="2024-08-24T13:45:47.546" v="5588"/>
          <ac:spMkLst>
            <pc:docMk/>
            <pc:sldMk cId="1235692281" sldId="301"/>
            <ac:spMk id="34" creationId="{F43D12EF-5D5C-DEDC-285E-3A9C53BEEEE2}"/>
          </ac:spMkLst>
        </pc:spChg>
        <pc:graphicFrameChg chg="del mod">
          <ac:chgData name="Kevin Li" userId="4cfb8bb203eb7e71" providerId="LiveId" clId="{3013600D-CC18-4A28-9D13-25FC483687F0}" dt="2024-08-24T13:39:05.102" v="5501" actId="478"/>
          <ac:graphicFrameMkLst>
            <pc:docMk/>
            <pc:sldMk cId="1235692281" sldId="301"/>
            <ac:graphicFrameMk id="5" creationId="{06675FE9-FB3B-C541-4AA7-B56A5AB7F2A9}"/>
          </ac:graphicFrameMkLst>
        </pc:graphicFrameChg>
        <pc:graphicFrameChg chg="add del mod modGraphic">
          <ac:chgData name="Kevin Li" userId="4cfb8bb203eb7e71" providerId="LiveId" clId="{3013600D-CC18-4A28-9D13-25FC483687F0}" dt="2024-08-24T13:42:52.431" v="5553" actId="478"/>
          <ac:graphicFrameMkLst>
            <pc:docMk/>
            <pc:sldMk cId="1235692281" sldId="301"/>
            <ac:graphicFrameMk id="6" creationId="{FB83B92A-D367-8B5E-0A43-D6061E388BEF}"/>
          </ac:graphicFrameMkLst>
        </pc:graphicFrameChg>
        <pc:graphicFrameChg chg="add del mod">
          <ac:chgData name="Kevin Li" userId="4cfb8bb203eb7e71" providerId="LiveId" clId="{3013600D-CC18-4A28-9D13-25FC483687F0}" dt="2024-08-24T13:42:29.846" v="5548" actId="21"/>
          <ac:graphicFrameMkLst>
            <pc:docMk/>
            <pc:sldMk cId="1235692281" sldId="301"/>
            <ac:graphicFrameMk id="7" creationId="{5739928C-4341-E612-5043-849176650282}"/>
          </ac:graphicFrameMkLst>
        </pc:graphicFrameChg>
        <pc:picChg chg="add mod">
          <ac:chgData name="Kevin Li" userId="4cfb8bb203eb7e71" providerId="LiveId" clId="{3013600D-CC18-4A28-9D13-25FC483687F0}" dt="2024-08-24T13:43:05.774" v="5557" actId="1076"/>
          <ac:picMkLst>
            <pc:docMk/>
            <pc:sldMk cId="1235692281" sldId="301"/>
            <ac:picMk id="9" creationId="{E402FA8D-A4A3-90BB-C5EC-429EF12846BC}"/>
          </ac:picMkLst>
        </pc:picChg>
      </pc:sldChg>
      <pc:sldChg chg="modSp add">
        <pc:chgData name="Kevin Li" userId="4cfb8bb203eb7e71" providerId="LiveId" clId="{3013600D-CC18-4A28-9D13-25FC483687F0}" dt="2024-08-25T05:06:54.238" v="14395" actId="2711"/>
        <pc:sldMkLst>
          <pc:docMk/>
          <pc:sldMk cId="3441544447" sldId="302"/>
        </pc:sldMkLst>
        <pc:spChg chg="mod">
          <ac:chgData name="Kevin Li" userId="4cfb8bb203eb7e71" providerId="LiveId" clId="{3013600D-CC18-4A28-9D13-25FC483687F0}" dt="2024-08-25T05:06:48.596" v="14394" actId="2711"/>
          <ac:spMkLst>
            <pc:docMk/>
            <pc:sldMk cId="3441544447" sldId="302"/>
            <ac:spMk id="2" creationId="{52C8C7B0-46CA-4D2E-33B4-1AC5ACA7355C}"/>
          </ac:spMkLst>
        </pc:spChg>
        <pc:graphicFrameChg chg="mod">
          <ac:chgData name="Kevin Li" userId="4cfb8bb203eb7e71" providerId="LiveId" clId="{3013600D-CC18-4A28-9D13-25FC483687F0}" dt="2024-08-25T05:06:54.238" v="14395" actId="2711"/>
          <ac:graphicFrameMkLst>
            <pc:docMk/>
            <pc:sldMk cId="3441544447" sldId="302"/>
            <ac:graphicFrameMk id="5" creationId="{9AFFA180-0B7B-FA32-EF1E-17A22485838C}"/>
          </ac:graphicFrameMkLst>
        </pc:graphicFrameChg>
      </pc:sldChg>
      <pc:sldChg chg="modSp add">
        <pc:chgData name="Kevin Li" userId="4cfb8bb203eb7e71" providerId="LiveId" clId="{3013600D-CC18-4A28-9D13-25FC483687F0}" dt="2024-08-25T05:07:21.239" v="14398" actId="2711"/>
        <pc:sldMkLst>
          <pc:docMk/>
          <pc:sldMk cId="1932452613" sldId="303"/>
        </pc:sldMkLst>
        <pc:spChg chg="mod">
          <ac:chgData name="Kevin Li" userId="4cfb8bb203eb7e71" providerId="LiveId" clId="{3013600D-CC18-4A28-9D13-25FC483687F0}" dt="2024-08-25T05:07:12.624" v="14397" actId="2711"/>
          <ac:spMkLst>
            <pc:docMk/>
            <pc:sldMk cId="1932452613" sldId="303"/>
            <ac:spMk id="2" creationId="{52C8C7B0-46CA-4D2E-33B4-1AC5ACA7355C}"/>
          </ac:spMkLst>
        </pc:spChg>
        <pc:graphicFrameChg chg="mod">
          <ac:chgData name="Kevin Li" userId="4cfb8bb203eb7e71" providerId="LiveId" clId="{3013600D-CC18-4A28-9D13-25FC483687F0}" dt="2024-08-25T05:07:21.239" v="14398" actId="2711"/>
          <ac:graphicFrameMkLst>
            <pc:docMk/>
            <pc:sldMk cId="1932452613" sldId="303"/>
            <ac:graphicFrameMk id="5" creationId="{9AFFA180-0B7B-FA32-EF1E-17A22485838C}"/>
          </ac:graphicFrameMkLst>
        </pc:graphicFrameChg>
      </pc:sldChg>
      <pc:sldChg chg="addSp delSp modSp new mod">
        <pc:chgData name="Kevin Li" userId="4cfb8bb203eb7e71" providerId="LiveId" clId="{3013600D-CC18-4A28-9D13-25FC483687F0}" dt="2024-08-25T04:58:00.646" v="14369" actId="1582"/>
        <pc:sldMkLst>
          <pc:docMk/>
          <pc:sldMk cId="3943559104" sldId="304"/>
        </pc:sldMkLst>
        <pc:spChg chg="mod">
          <ac:chgData name="Kevin Li" userId="4cfb8bb203eb7e71" providerId="LiveId" clId="{3013600D-CC18-4A28-9D13-25FC483687F0}" dt="2024-08-25T04:57:46.904" v="14368" actId="2711"/>
          <ac:spMkLst>
            <pc:docMk/>
            <pc:sldMk cId="3943559104" sldId="304"/>
            <ac:spMk id="2" creationId="{9027FA7F-25F3-F570-5617-A01940732133}"/>
          </ac:spMkLst>
        </pc:spChg>
        <pc:spChg chg="del">
          <ac:chgData name="Kevin Li" userId="4cfb8bb203eb7e71" providerId="LiveId" clId="{3013600D-CC18-4A28-9D13-25FC483687F0}" dt="2024-08-24T20:50:20.682" v="11777" actId="478"/>
          <ac:spMkLst>
            <pc:docMk/>
            <pc:sldMk cId="3943559104" sldId="304"/>
            <ac:spMk id="3" creationId="{0296FE11-DBFD-79EE-3F13-387450457AC7}"/>
          </ac:spMkLst>
        </pc:spChg>
        <pc:spChg chg="add mod">
          <ac:chgData name="Kevin Li" userId="4cfb8bb203eb7e71" providerId="LiveId" clId="{3013600D-CC18-4A28-9D13-25FC483687F0}" dt="2024-08-25T04:58:00.646" v="14369" actId="1582"/>
          <ac:spMkLst>
            <pc:docMk/>
            <pc:sldMk cId="3943559104" sldId="304"/>
            <ac:spMk id="9" creationId="{4DB00E64-B006-3228-877F-B2D54892B83A}"/>
          </ac:spMkLst>
        </pc:spChg>
        <pc:spChg chg="add mod">
          <ac:chgData name="Kevin Li" userId="4cfb8bb203eb7e71" providerId="LiveId" clId="{3013600D-CC18-4A28-9D13-25FC483687F0}" dt="2024-08-25T04:58:00.646" v="14369" actId="1582"/>
          <ac:spMkLst>
            <pc:docMk/>
            <pc:sldMk cId="3943559104" sldId="304"/>
            <ac:spMk id="10" creationId="{C63B0B2B-5B8F-76FB-196A-E3AEF9A33ECD}"/>
          </ac:spMkLst>
        </pc:spChg>
        <pc:spChg chg="add mod">
          <ac:chgData name="Kevin Li" userId="4cfb8bb203eb7e71" providerId="LiveId" clId="{3013600D-CC18-4A28-9D13-25FC483687F0}" dt="2024-08-25T04:58:00.646" v="14369" actId="1582"/>
          <ac:spMkLst>
            <pc:docMk/>
            <pc:sldMk cId="3943559104" sldId="304"/>
            <ac:spMk id="11" creationId="{DBA3307F-A6EE-58C0-9771-1901FB260CEF}"/>
          </ac:spMkLst>
        </pc:spChg>
        <pc:spChg chg="add mod">
          <ac:chgData name="Kevin Li" userId="4cfb8bb203eb7e71" providerId="LiveId" clId="{3013600D-CC18-4A28-9D13-25FC483687F0}" dt="2024-08-25T04:58:00.646" v="14369" actId="1582"/>
          <ac:spMkLst>
            <pc:docMk/>
            <pc:sldMk cId="3943559104" sldId="304"/>
            <ac:spMk id="12" creationId="{9989AEC5-E814-8DC4-07A7-5E951E45BF9E}"/>
          </ac:spMkLst>
        </pc:spChg>
        <pc:spChg chg="add mod">
          <ac:chgData name="Kevin Li" userId="4cfb8bb203eb7e71" providerId="LiveId" clId="{3013600D-CC18-4A28-9D13-25FC483687F0}" dt="2024-08-25T04:58:00.646" v="14369" actId="1582"/>
          <ac:spMkLst>
            <pc:docMk/>
            <pc:sldMk cId="3943559104" sldId="304"/>
            <ac:spMk id="36" creationId="{41901B50-B5D7-3A43-E8EE-571133226BB8}"/>
          </ac:spMkLst>
        </pc:spChg>
        <pc:spChg chg="add mod">
          <ac:chgData name="Kevin Li" userId="4cfb8bb203eb7e71" providerId="LiveId" clId="{3013600D-CC18-4A28-9D13-25FC483687F0}" dt="2024-08-25T04:57:46.904" v="14368" actId="2711"/>
          <ac:spMkLst>
            <pc:docMk/>
            <pc:sldMk cId="3943559104" sldId="304"/>
            <ac:spMk id="53" creationId="{0313A158-3FBD-A5B3-3F09-CD17F4162C57}"/>
          </ac:spMkLst>
        </pc:spChg>
        <pc:spChg chg="add mod">
          <ac:chgData name="Kevin Li" userId="4cfb8bb203eb7e71" providerId="LiveId" clId="{3013600D-CC18-4A28-9D13-25FC483687F0}" dt="2024-08-25T04:57:46.904" v="14368" actId="2711"/>
          <ac:spMkLst>
            <pc:docMk/>
            <pc:sldMk cId="3943559104" sldId="304"/>
            <ac:spMk id="54" creationId="{83F7F3A5-D226-84FB-2D62-AE7F80CFA0E5}"/>
          </ac:spMkLst>
        </pc:spChg>
        <pc:spChg chg="add mod">
          <ac:chgData name="Kevin Li" userId="4cfb8bb203eb7e71" providerId="LiveId" clId="{3013600D-CC18-4A28-9D13-25FC483687F0}" dt="2024-08-25T04:57:46.904" v="14368" actId="2711"/>
          <ac:spMkLst>
            <pc:docMk/>
            <pc:sldMk cId="3943559104" sldId="304"/>
            <ac:spMk id="61" creationId="{D1637ADF-6763-A04D-C925-1B24489CDB41}"/>
          </ac:spMkLst>
        </pc:spChg>
        <pc:cxnChg chg="add mod">
          <ac:chgData name="Kevin Li" userId="4cfb8bb203eb7e71" providerId="LiveId" clId="{3013600D-CC18-4A28-9D13-25FC483687F0}" dt="2024-08-25T04:44:01.897" v="14207" actId="1076"/>
          <ac:cxnSpMkLst>
            <pc:docMk/>
            <pc:sldMk cId="3943559104" sldId="304"/>
            <ac:cxnSpMk id="14" creationId="{580BED12-5F13-7131-F644-2D7E4B4D2656}"/>
          </ac:cxnSpMkLst>
        </pc:cxnChg>
        <pc:cxnChg chg="add mod">
          <ac:chgData name="Kevin Li" userId="4cfb8bb203eb7e71" providerId="LiveId" clId="{3013600D-CC18-4A28-9D13-25FC483687F0}" dt="2024-08-24T20:49:33.990" v="11769" actId="1076"/>
          <ac:cxnSpMkLst>
            <pc:docMk/>
            <pc:sldMk cId="3943559104" sldId="304"/>
            <ac:cxnSpMk id="16" creationId="{D260AF7A-485B-1BD7-4BDE-122B8415865D}"/>
          </ac:cxnSpMkLst>
        </pc:cxnChg>
        <pc:cxnChg chg="add mod">
          <ac:chgData name="Kevin Li" userId="4cfb8bb203eb7e71" providerId="LiveId" clId="{3013600D-CC18-4A28-9D13-25FC483687F0}" dt="2024-08-24T20:49:31.443" v="11768" actId="1076"/>
          <ac:cxnSpMkLst>
            <pc:docMk/>
            <pc:sldMk cId="3943559104" sldId="304"/>
            <ac:cxnSpMk id="37" creationId="{BEC15953-7897-6D57-D831-7E5BEEAE1FEA}"/>
          </ac:cxnSpMkLst>
        </pc:cxnChg>
        <pc:cxnChg chg="add mod">
          <ac:chgData name="Kevin Li" userId="4cfb8bb203eb7e71" providerId="LiveId" clId="{3013600D-CC18-4A28-9D13-25FC483687F0}" dt="2024-08-24T20:50:14.265" v="11776" actId="1076"/>
          <ac:cxnSpMkLst>
            <pc:docMk/>
            <pc:sldMk cId="3943559104" sldId="304"/>
            <ac:cxnSpMk id="40" creationId="{663CDC1B-9FFE-7709-B1DB-82FB70A9F336}"/>
          </ac:cxnSpMkLst>
        </pc:cxnChg>
        <pc:cxnChg chg="add mod">
          <ac:chgData name="Kevin Li" userId="4cfb8bb203eb7e71" providerId="LiveId" clId="{3013600D-CC18-4A28-9D13-25FC483687F0}" dt="2024-08-24T20:56:28.527" v="11986" actId="14100"/>
          <ac:cxnSpMkLst>
            <pc:docMk/>
            <pc:sldMk cId="3943559104" sldId="304"/>
            <ac:cxnSpMk id="55" creationId="{9181D0E0-702B-D3DA-EA45-DB34F0665BEB}"/>
          </ac:cxnSpMkLst>
        </pc:cxnChg>
        <pc:cxnChg chg="add mod">
          <ac:chgData name="Kevin Li" userId="4cfb8bb203eb7e71" providerId="LiveId" clId="{3013600D-CC18-4A28-9D13-25FC483687F0}" dt="2024-08-24T20:56:37.584" v="11989" actId="14100"/>
          <ac:cxnSpMkLst>
            <pc:docMk/>
            <pc:sldMk cId="3943559104" sldId="304"/>
            <ac:cxnSpMk id="58" creationId="{27D0EBCC-BA0F-4082-A97C-E63AD1395DA5}"/>
          </ac:cxnSpMkLst>
        </pc:cxnChg>
        <pc:cxnChg chg="add mod">
          <ac:chgData name="Kevin Li" userId="4cfb8bb203eb7e71" providerId="LiveId" clId="{3013600D-CC18-4A28-9D13-25FC483687F0}" dt="2024-08-24T20:57:17.441" v="12044" actId="1076"/>
          <ac:cxnSpMkLst>
            <pc:docMk/>
            <pc:sldMk cId="3943559104" sldId="304"/>
            <ac:cxnSpMk id="62" creationId="{EAAF6D20-7120-9F70-7BFC-249E00834EF7}"/>
          </ac:cxnSpMkLst>
        </pc:cxnChg>
      </pc:sldChg>
      <pc:sldChg chg="addSp delSp modSp new mod">
        <pc:chgData name="Kevin Li" userId="4cfb8bb203eb7e71" providerId="LiveId" clId="{3013600D-CC18-4A28-9D13-25FC483687F0}" dt="2024-08-25T05:02:26.913" v="14378" actId="2711"/>
        <pc:sldMkLst>
          <pc:docMk/>
          <pc:sldMk cId="3289671087" sldId="305"/>
        </pc:sldMkLst>
        <pc:spChg chg="del">
          <ac:chgData name="Kevin Li" userId="4cfb8bb203eb7e71" providerId="LiveId" clId="{3013600D-CC18-4A28-9D13-25FC483687F0}" dt="2024-08-24T21:19:46.984" v="12810" actId="478"/>
          <ac:spMkLst>
            <pc:docMk/>
            <pc:sldMk cId="3289671087" sldId="305"/>
            <ac:spMk id="2" creationId="{FFC2C077-F47F-0D49-F681-804D5A027930}"/>
          </ac:spMkLst>
        </pc:spChg>
        <pc:spChg chg="del">
          <ac:chgData name="Kevin Li" userId="4cfb8bb203eb7e71" providerId="LiveId" clId="{3013600D-CC18-4A28-9D13-25FC483687F0}" dt="2024-08-24T20:21:14.067" v="11298"/>
          <ac:spMkLst>
            <pc:docMk/>
            <pc:sldMk cId="3289671087" sldId="305"/>
            <ac:spMk id="3" creationId="{C7D140B2-679D-FE35-0053-2633ADE15FB4}"/>
          </ac:spMkLst>
        </pc:spChg>
        <pc:spChg chg="add del mod">
          <ac:chgData name="Kevin Li" userId="4cfb8bb203eb7e71" providerId="LiveId" clId="{3013600D-CC18-4A28-9D13-25FC483687F0}" dt="2024-08-24T21:19:45.493" v="12809" actId="478"/>
          <ac:spMkLst>
            <pc:docMk/>
            <pc:sldMk cId="3289671087" sldId="305"/>
            <ac:spMk id="7" creationId="{A329C483-FE13-CFFD-3143-EC168B0B6D15}"/>
          </ac:spMkLst>
        </pc:spChg>
        <pc:spChg chg="add mod">
          <ac:chgData name="Kevin Li" userId="4cfb8bb203eb7e71" providerId="LiveId" clId="{3013600D-CC18-4A28-9D13-25FC483687F0}" dt="2024-08-25T05:02:26.913" v="14378" actId="2711"/>
          <ac:spMkLst>
            <pc:docMk/>
            <pc:sldMk cId="3289671087" sldId="305"/>
            <ac:spMk id="8" creationId="{05C9B9D2-9070-9925-0ECE-E9730B74430D}"/>
          </ac:spMkLst>
        </pc:spChg>
        <pc:spChg chg="add mod">
          <ac:chgData name="Kevin Li" userId="4cfb8bb203eb7e71" providerId="LiveId" clId="{3013600D-CC18-4A28-9D13-25FC483687F0}" dt="2024-08-25T05:02:26.913" v="14378" actId="2711"/>
          <ac:spMkLst>
            <pc:docMk/>
            <pc:sldMk cId="3289671087" sldId="305"/>
            <ac:spMk id="9" creationId="{3FEED984-815E-D263-6BA9-FFDE26D5DFA3}"/>
          </ac:spMkLst>
        </pc:spChg>
        <pc:spChg chg="add del mod">
          <ac:chgData name="Kevin Li" userId="4cfb8bb203eb7e71" providerId="LiveId" clId="{3013600D-CC18-4A28-9D13-25FC483687F0}" dt="2024-08-24T21:20:48.912" v="12880" actId="478"/>
          <ac:spMkLst>
            <pc:docMk/>
            <pc:sldMk cId="3289671087" sldId="305"/>
            <ac:spMk id="11" creationId="{BD3C05D3-2C12-8D87-03D8-B61BE6B824C8}"/>
          </ac:spMkLst>
        </pc:spChg>
        <pc:spChg chg="add del mod">
          <ac:chgData name="Kevin Li" userId="4cfb8bb203eb7e71" providerId="LiveId" clId="{3013600D-CC18-4A28-9D13-25FC483687F0}" dt="2024-08-24T21:19:40.875" v="12807" actId="478"/>
          <ac:spMkLst>
            <pc:docMk/>
            <pc:sldMk cId="3289671087" sldId="305"/>
            <ac:spMk id="14" creationId="{61187DC1-466E-5516-E51D-34A2BF40DBE1}"/>
          </ac:spMkLst>
        </pc:spChg>
        <pc:spChg chg="add del mod">
          <ac:chgData name="Kevin Li" userId="4cfb8bb203eb7e71" providerId="LiveId" clId="{3013600D-CC18-4A28-9D13-25FC483687F0}" dt="2024-08-24T21:19:55.791" v="12812" actId="478"/>
          <ac:spMkLst>
            <pc:docMk/>
            <pc:sldMk cId="3289671087" sldId="305"/>
            <ac:spMk id="15" creationId="{11A85CF3-48B1-D71E-3FC8-6B9538CA4D79}"/>
          </ac:spMkLst>
        </pc:spChg>
        <pc:spChg chg="add del mod">
          <ac:chgData name="Kevin Li" userId="4cfb8bb203eb7e71" providerId="LiveId" clId="{3013600D-CC18-4A28-9D13-25FC483687F0}" dt="2024-08-24T21:19:57.566" v="12813" actId="478"/>
          <ac:spMkLst>
            <pc:docMk/>
            <pc:sldMk cId="3289671087" sldId="305"/>
            <ac:spMk id="18" creationId="{67539A87-3B77-9EF1-0350-A07748BC9811}"/>
          </ac:spMkLst>
        </pc:spChg>
        <pc:spChg chg="add mod">
          <ac:chgData name="Kevin Li" userId="4cfb8bb203eb7e71" providerId="LiveId" clId="{3013600D-CC18-4A28-9D13-25FC483687F0}" dt="2024-08-25T05:02:26.913" v="14378" actId="2711"/>
          <ac:spMkLst>
            <pc:docMk/>
            <pc:sldMk cId="3289671087" sldId="305"/>
            <ac:spMk id="20" creationId="{E2C767E5-88A0-E52A-5FAD-FAE6A4414B84}"/>
          </ac:spMkLst>
        </pc:spChg>
        <pc:spChg chg="add mod">
          <ac:chgData name="Kevin Li" userId="4cfb8bb203eb7e71" providerId="LiveId" clId="{3013600D-CC18-4A28-9D13-25FC483687F0}" dt="2024-08-25T05:02:26.913" v="14378" actId="2711"/>
          <ac:spMkLst>
            <pc:docMk/>
            <pc:sldMk cId="3289671087" sldId="305"/>
            <ac:spMk id="21" creationId="{7784CA5B-8CDD-476D-5B52-D37BAA5ED4AA}"/>
          </ac:spMkLst>
        </pc:spChg>
        <pc:spChg chg="add del mod">
          <ac:chgData name="Kevin Li" userId="4cfb8bb203eb7e71" providerId="LiveId" clId="{3013600D-CC18-4A28-9D13-25FC483687F0}" dt="2024-08-24T21:20:04.067" v="12816" actId="478"/>
          <ac:spMkLst>
            <pc:docMk/>
            <pc:sldMk cId="3289671087" sldId="305"/>
            <ac:spMk id="22" creationId="{E62E7AC8-129D-F720-9F21-ABABDA2B3DDC}"/>
          </ac:spMkLst>
        </pc:spChg>
        <pc:spChg chg="add mod">
          <ac:chgData name="Kevin Li" userId="4cfb8bb203eb7e71" providerId="LiveId" clId="{3013600D-CC18-4A28-9D13-25FC483687F0}" dt="2024-08-25T05:02:26.913" v="14378" actId="2711"/>
          <ac:spMkLst>
            <pc:docMk/>
            <pc:sldMk cId="3289671087" sldId="305"/>
            <ac:spMk id="24" creationId="{CF37BA7F-D2E7-FC7E-49CD-7C1D2164E1B1}"/>
          </ac:spMkLst>
        </pc:spChg>
        <pc:spChg chg="add del mod">
          <ac:chgData name="Kevin Li" userId="4cfb8bb203eb7e71" providerId="LiveId" clId="{3013600D-CC18-4A28-9D13-25FC483687F0}" dt="2024-08-24T21:21:59.366" v="12939" actId="478"/>
          <ac:spMkLst>
            <pc:docMk/>
            <pc:sldMk cId="3289671087" sldId="305"/>
            <ac:spMk id="25" creationId="{D9659E4B-7CC6-CDBD-1AA8-05394323482B}"/>
          </ac:spMkLst>
        </pc:spChg>
        <pc:spChg chg="add del mod">
          <ac:chgData name="Kevin Li" userId="4cfb8bb203eb7e71" providerId="LiveId" clId="{3013600D-CC18-4A28-9D13-25FC483687F0}" dt="2024-08-24T21:20:05.358" v="12817" actId="478"/>
          <ac:spMkLst>
            <pc:docMk/>
            <pc:sldMk cId="3289671087" sldId="305"/>
            <ac:spMk id="29" creationId="{2F2A6813-37C7-44AA-D16A-BB05E3EFFBF2}"/>
          </ac:spMkLst>
        </pc:spChg>
        <pc:spChg chg="add mod">
          <ac:chgData name="Kevin Li" userId="4cfb8bb203eb7e71" providerId="LiveId" clId="{3013600D-CC18-4A28-9D13-25FC483687F0}" dt="2024-08-25T05:02:26.913" v="14378" actId="2711"/>
          <ac:spMkLst>
            <pc:docMk/>
            <pc:sldMk cId="3289671087" sldId="305"/>
            <ac:spMk id="34" creationId="{3720084F-C67F-CB55-0635-7943943101BE}"/>
          </ac:spMkLst>
        </pc:spChg>
        <pc:spChg chg="add mod">
          <ac:chgData name="Kevin Li" userId="4cfb8bb203eb7e71" providerId="LiveId" clId="{3013600D-CC18-4A28-9D13-25FC483687F0}" dt="2024-08-24T21:20:21.982" v="12824" actId="1076"/>
          <ac:spMkLst>
            <pc:docMk/>
            <pc:sldMk cId="3289671087" sldId="305"/>
            <ac:spMk id="38" creationId="{DB33FB0D-2925-46B9-989E-B551411CA459}"/>
          </ac:spMkLst>
        </pc:spChg>
        <pc:graphicFrameChg chg="add del mod modGraphic">
          <ac:chgData name="Kevin Li" userId="4cfb8bb203eb7e71" providerId="LiveId" clId="{3013600D-CC18-4A28-9D13-25FC483687F0}" dt="2024-08-25T04:42:44.829" v="14204" actId="478"/>
          <ac:graphicFrameMkLst>
            <pc:docMk/>
            <pc:sldMk cId="3289671087" sldId="305"/>
            <ac:graphicFrameMk id="52" creationId="{44EB0FF2-61B0-8024-4690-B1016BE1BE6F}"/>
          </ac:graphicFrameMkLst>
        </pc:graphicFrameChg>
        <pc:picChg chg="add del mod">
          <ac:chgData name="Kevin Li" userId="4cfb8bb203eb7e71" providerId="LiveId" clId="{3013600D-CC18-4A28-9D13-25FC483687F0}" dt="2024-08-24T21:16:36.570" v="12637" actId="21"/>
          <ac:picMkLst>
            <pc:docMk/>
            <pc:sldMk cId="3289671087" sldId="305"/>
            <ac:picMk id="5" creationId="{BE1A3F48-FB9D-E84D-B866-A1A32CA262B0}"/>
          </ac:picMkLst>
        </pc:picChg>
        <pc:cxnChg chg="add del mod">
          <ac:chgData name="Kevin Li" userId="4cfb8bb203eb7e71" providerId="LiveId" clId="{3013600D-CC18-4A28-9D13-25FC483687F0}" dt="2024-08-25T04:51:53.492" v="14349" actId="1076"/>
          <ac:cxnSpMkLst>
            <pc:docMk/>
            <pc:sldMk cId="3289671087" sldId="305"/>
            <ac:cxnSpMk id="10" creationId="{9C6665F6-3A9D-230E-1021-A6803D836740}"/>
          </ac:cxnSpMkLst>
        </pc:cxnChg>
        <pc:cxnChg chg="add del mod">
          <ac:chgData name="Kevin Li" userId="4cfb8bb203eb7e71" providerId="LiveId" clId="{3013600D-CC18-4A28-9D13-25FC483687F0}" dt="2024-08-24T21:20:54.182" v="12882" actId="478"/>
          <ac:cxnSpMkLst>
            <pc:docMk/>
            <pc:sldMk cId="3289671087" sldId="305"/>
            <ac:cxnSpMk id="12" creationId="{8BD8B471-D495-FD0F-7DE3-0DEABEC2BFEA}"/>
          </ac:cxnSpMkLst>
        </pc:cxnChg>
        <pc:cxnChg chg="add mod">
          <ac:chgData name="Kevin Li" userId="4cfb8bb203eb7e71" providerId="LiveId" clId="{3013600D-CC18-4A28-9D13-25FC483687F0}" dt="2024-08-25T04:51:41.859" v="14346" actId="1076"/>
          <ac:cxnSpMkLst>
            <pc:docMk/>
            <pc:sldMk cId="3289671087" sldId="305"/>
            <ac:cxnSpMk id="13" creationId="{D7A78FD5-0485-C2B4-545B-F2AAAD1077E7}"/>
          </ac:cxnSpMkLst>
        </pc:cxnChg>
        <pc:cxnChg chg="add del mod">
          <ac:chgData name="Kevin Li" userId="4cfb8bb203eb7e71" providerId="LiveId" clId="{3013600D-CC18-4A28-9D13-25FC483687F0}" dt="2024-08-24T21:20:01.834" v="12815" actId="478"/>
          <ac:cxnSpMkLst>
            <pc:docMk/>
            <pc:sldMk cId="3289671087" sldId="305"/>
            <ac:cxnSpMk id="16" creationId="{01F5737D-F446-A63F-B276-C1394F8DF60E}"/>
          </ac:cxnSpMkLst>
        </pc:cxnChg>
        <pc:cxnChg chg="add del mod">
          <ac:chgData name="Kevin Li" userId="4cfb8bb203eb7e71" providerId="LiveId" clId="{3013600D-CC18-4A28-9D13-25FC483687F0}" dt="2024-08-24T21:19:42.766" v="12808" actId="478"/>
          <ac:cxnSpMkLst>
            <pc:docMk/>
            <pc:sldMk cId="3289671087" sldId="305"/>
            <ac:cxnSpMk id="17" creationId="{467F025D-B591-953F-1F6D-5959F8A6F6F2}"/>
          </ac:cxnSpMkLst>
        </pc:cxnChg>
        <pc:cxnChg chg="add del mod">
          <ac:chgData name="Kevin Li" userId="4cfb8bb203eb7e71" providerId="LiveId" clId="{3013600D-CC18-4A28-9D13-25FC483687F0}" dt="2024-08-24T21:20:00.287" v="12814" actId="478"/>
          <ac:cxnSpMkLst>
            <pc:docMk/>
            <pc:sldMk cId="3289671087" sldId="305"/>
            <ac:cxnSpMk id="19" creationId="{251152BC-BA23-0D6B-F2BB-6AEA25D42493}"/>
          </ac:cxnSpMkLst>
        </pc:cxnChg>
        <pc:cxnChg chg="add del mod">
          <ac:chgData name="Kevin Li" userId="4cfb8bb203eb7e71" providerId="LiveId" clId="{3013600D-CC18-4A28-9D13-25FC483687F0}" dt="2024-08-24T21:20:08.593" v="12819" actId="478"/>
          <ac:cxnSpMkLst>
            <pc:docMk/>
            <pc:sldMk cId="3289671087" sldId="305"/>
            <ac:cxnSpMk id="23" creationId="{76FD76AF-7351-951D-E2B5-4ECADBA34E0A}"/>
          </ac:cxnSpMkLst>
        </pc:cxnChg>
        <pc:cxnChg chg="add mod">
          <ac:chgData name="Kevin Li" userId="4cfb8bb203eb7e71" providerId="LiveId" clId="{3013600D-CC18-4A28-9D13-25FC483687F0}" dt="2024-08-25T04:51:53.801" v="14350" actId="1076"/>
          <ac:cxnSpMkLst>
            <pc:docMk/>
            <pc:sldMk cId="3289671087" sldId="305"/>
            <ac:cxnSpMk id="26" creationId="{9E2BD01B-A63E-FC4F-9E7A-AA0BBA830FB5}"/>
          </ac:cxnSpMkLst>
        </pc:cxnChg>
        <pc:cxnChg chg="add mod">
          <ac:chgData name="Kevin Li" userId="4cfb8bb203eb7e71" providerId="LiveId" clId="{3013600D-CC18-4A28-9D13-25FC483687F0}" dt="2024-08-25T04:51:53.492" v="14349" actId="1076"/>
          <ac:cxnSpMkLst>
            <pc:docMk/>
            <pc:sldMk cId="3289671087" sldId="305"/>
            <ac:cxnSpMk id="27" creationId="{CEDAB145-08D5-D0A0-6F88-696E1391FCDC}"/>
          </ac:cxnSpMkLst>
        </pc:cxnChg>
        <pc:cxnChg chg="add mod">
          <ac:chgData name="Kevin Li" userId="4cfb8bb203eb7e71" providerId="LiveId" clId="{3013600D-CC18-4A28-9D13-25FC483687F0}" dt="2024-08-25T04:51:41.859" v="14346" actId="1076"/>
          <ac:cxnSpMkLst>
            <pc:docMk/>
            <pc:sldMk cId="3289671087" sldId="305"/>
            <ac:cxnSpMk id="28" creationId="{27553D46-DC88-B99C-12BF-13C56CE1BAB7}"/>
          </ac:cxnSpMkLst>
        </pc:cxnChg>
        <pc:cxnChg chg="add del mod">
          <ac:chgData name="Kevin Li" userId="4cfb8bb203eb7e71" providerId="LiveId" clId="{3013600D-CC18-4A28-9D13-25FC483687F0}" dt="2024-08-24T21:20:07.398" v="12818" actId="478"/>
          <ac:cxnSpMkLst>
            <pc:docMk/>
            <pc:sldMk cId="3289671087" sldId="305"/>
            <ac:cxnSpMk id="30" creationId="{6CCDFA8F-FE4E-EB93-7CAB-06EA3C9CA15B}"/>
          </ac:cxnSpMkLst>
        </pc:cxnChg>
        <pc:cxnChg chg="add mod">
          <ac:chgData name="Kevin Li" userId="4cfb8bb203eb7e71" providerId="LiveId" clId="{3013600D-CC18-4A28-9D13-25FC483687F0}" dt="2024-08-25T04:51:53.801" v="14350" actId="1076"/>
          <ac:cxnSpMkLst>
            <pc:docMk/>
            <pc:sldMk cId="3289671087" sldId="305"/>
            <ac:cxnSpMk id="43" creationId="{7A9E7899-834B-368A-7CC7-DBB9C8D0D01B}"/>
          </ac:cxnSpMkLst>
        </pc:cxnChg>
      </pc:sldChg>
      <pc:sldChg chg="modSp new mod ord">
        <pc:chgData name="Kevin Li" userId="4cfb8bb203eb7e71" providerId="LiveId" clId="{3013600D-CC18-4A28-9D13-25FC483687F0}" dt="2024-08-25T05:08:21.309" v="14405" actId="2711"/>
        <pc:sldMkLst>
          <pc:docMk/>
          <pc:sldMk cId="1301404531" sldId="306"/>
        </pc:sldMkLst>
        <pc:spChg chg="mod">
          <ac:chgData name="Kevin Li" userId="4cfb8bb203eb7e71" providerId="LiveId" clId="{3013600D-CC18-4A28-9D13-25FC483687F0}" dt="2024-08-25T05:08:21.309" v="14405" actId="2711"/>
          <ac:spMkLst>
            <pc:docMk/>
            <pc:sldMk cId="1301404531" sldId="306"/>
            <ac:spMk id="2" creationId="{ECDCC7B5-5287-7F32-168B-B8CBB52C3C43}"/>
          </ac:spMkLst>
        </pc:spChg>
        <pc:spChg chg="mod">
          <ac:chgData name="Kevin Li" userId="4cfb8bb203eb7e71" providerId="LiveId" clId="{3013600D-CC18-4A28-9D13-25FC483687F0}" dt="2024-08-25T05:08:21.309" v="14405" actId="2711"/>
          <ac:spMkLst>
            <pc:docMk/>
            <pc:sldMk cId="1301404531" sldId="306"/>
            <ac:spMk id="3" creationId="{2B5BE3D5-01D8-959E-26F5-2EBCB4E28652}"/>
          </ac:spMkLst>
        </pc:spChg>
      </pc:sldChg>
      <pc:sldMasterChg chg="modTransition modSldLayout">
        <pc:chgData name="Kevin Li" userId="4cfb8bb203eb7e71" providerId="LiveId" clId="{3013600D-CC18-4A28-9D13-25FC483687F0}" dt="2024-08-23T14:47:42.947" v="3104"/>
        <pc:sldMasterMkLst>
          <pc:docMk/>
          <pc:sldMasterMk cId="170871073" sldId="2147483648"/>
        </pc:sldMasterMkLst>
        <pc:sldLayoutChg chg="modTransition">
          <pc:chgData name="Kevin Li" userId="4cfb8bb203eb7e71" providerId="LiveId" clId="{3013600D-CC18-4A28-9D13-25FC483687F0}" dt="2024-08-23T14:47:42.947" v="3104"/>
          <pc:sldLayoutMkLst>
            <pc:docMk/>
            <pc:sldMasterMk cId="170871073" sldId="2147483648"/>
            <pc:sldLayoutMk cId="1713296332" sldId="2147483649"/>
          </pc:sldLayoutMkLst>
        </pc:sldLayoutChg>
        <pc:sldLayoutChg chg="modTransition">
          <pc:chgData name="Kevin Li" userId="4cfb8bb203eb7e71" providerId="LiveId" clId="{3013600D-CC18-4A28-9D13-25FC483687F0}" dt="2024-08-23T14:47:42.947" v="3104"/>
          <pc:sldLayoutMkLst>
            <pc:docMk/>
            <pc:sldMasterMk cId="170871073" sldId="2147483648"/>
            <pc:sldLayoutMk cId="2066564362" sldId="2147483650"/>
          </pc:sldLayoutMkLst>
        </pc:sldLayoutChg>
        <pc:sldLayoutChg chg="modTransition">
          <pc:chgData name="Kevin Li" userId="4cfb8bb203eb7e71" providerId="LiveId" clId="{3013600D-CC18-4A28-9D13-25FC483687F0}" dt="2024-08-23T14:47:42.947" v="3104"/>
          <pc:sldLayoutMkLst>
            <pc:docMk/>
            <pc:sldMasterMk cId="170871073" sldId="2147483648"/>
            <pc:sldLayoutMk cId="170978237" sldId="2147483651"/>
          </pc:sldLayoutMkLst>
        </pc:sldLayoutChg>
        <pc:sldLayoutChg chg="modTransition">
          <pc:chgData name="Kevin Li" userId="4cfb8bb203eb7e71" providerId="LiveId" clId="{3013600D-CC18-4A28-9D13-25FC483687F0}" dt="2024-08-23T14:47:42.947" v="3104"/>
          <pc:sldLayoutMkLst>
            <pc:docMk/>
            <pc:sldMasterMk cId="170871073" sldId="2147483648"/>
            <pc:sldLayoutMk cId="44526600" sldId="2147483652"/>
          </pc:sldLayoutMkLst>
        </pc:sldLayoutChg>
        <pc:sldLayoutChg chg="modTransition">
          <pc:chgData name="Kevin Li" userId="4cfb8bb203eb7e71" providerId="LiveId" clId="{3013600D-CC18-4A28-9D13-25FC483687F0}" dt="2024-08-23T14:47:42.947" v="3104"/>
          <pc:sldLayoutMkLst>
            <pc:docMk/>
            <pc:sldMasterMk cId="170871073" sldId="2147483648"/>
            <pc:sldLayoutMk cId="1777365048" sldId="2147483653"/>
          </pc:sldLayoutMkLst>
        </pc:sldLayoutChg>
        <pc:sldLayoutChg chg="modTransition">
          <pc:chgData name="Kevin Li" userId="4cfb8bb203eb7e71" providerId="LiveId" clId="{3013600D-CC18-4A28-9D13-25FC483687F0}" dt="2024-08-23T14:47:42.947" v="3104"/>
          <pc:sldLayoutMkLst>
            <pc:docMk/>
            <pc:sldMasterMk cId="170871073" sldId="2147483648"/>
            <pc:sldLayoutMk cId="3694696032" sldId="2147483654"/>
          </pc:sldLayoutMkLst>
        </pc:sldLayoutChg>
        <pc:sldLayoutChg chg="modTransition">
          <pc:chgData name="Kevin Li" userId="4cfb8bb203eb7e71" providerId="LiveId" clId="{3013600D-CC18-4A28-9D13-25FC483687F0}" dt="2024-08-23T14:47:42.947" v="3104"/>
          <pc:sldLayoutMkLst>
            <pc:docMk/>
            <pc:sldMasterMk cId="170871073" sldId="2147483648"/>
            <pc:sldLayoutMk cId="1968150762" sldId="2147483655"/>
          </pc:sldLayoutMkLst>
        </pc:sldLayoutChg>
        <pc:sldLayoutChg chg="modTransition">
          <pc:chgData name="Kevin Li" userId="4cfb8bb203eb7e71" providerId="LiveId" clId="{3013600D-CC18-4A28-9D13-25FC483687F0}" dt="2024-08-23T14:47:42.947" v="3104"/>
          <pc:sldLayoutMkLst>
            <pc:docMk/>
            <pc:sldMasterMk cId="170871073" sldId="2147483648"/>
            <pc:sldLayoutMk cId="1467231117" sldId="2147483656"/>
          </pc:sldLayoutMkLst>
        </pc:sldLayoutChg>
        <pc:sldLayoutChg chg="modTransition">
          <pc:chgData name="Kevin Li" userId="4cfb8bb203eb7e71" providerId="LiveId" clId="{3013600D-CC18-4A28-9D13-25FC483687F0}" dt="2024-08-23T14:47:42.947" v="3104"/>
          <pc:sldLayoutMkLst>
            <pc:docMk/>
            <pc:sldMasterMk cId="170871073" sldId="2147483648"/>
            <pc:sldLayoutMk cId="4123995311" sldId="2147483657"/>
          </pc:sldLayoutMkLst>
        </pc:sldLayoutChg>
        <pc:sldLayoutChg chg="modTransition">
          <pc:chgData name="Kevin Li" userId="4cfb8bb203eb7e71" providerId="LiveId" clId="{3013600D-CC18-4A28-9D13-25FC483687F0}" dt="2024-08-23T14:47:42.947" v="3104"/>
          <pc:sldLayoutMkLst>
            <pc:docMk/>
            <pc:sldMasterMk cId="170871073" sldId="2147483648"/>
            <pc:sldLayoutMk cId="2072930070" sldId="2147483658"/>
          </pc:sldLayoutMkLst>
        </pc:sldLayoutChg>
      </pc:sldMasterChg>
      <pc:sldMasterChg chg="modTransition modSldLayout">
        <pc:chgData name="Kevin Li" userId="4cfb8bb203eb7e71" providerId="LiveId" clId="{3013600D-CC18-4A28-9D13-25FC483687F0}" dt="2024-08-23T14:47:42.947" v="3104"/>
        <pc:sldMasterMkLst>
          <pc:docMk/>
          <pc:sldMasterMk cId="424686893" sldId="2147483660"/>
        </pc:sldMasterMkLst>
        <pc:sldLayoutChg chg="modTransition">
          <pc:chgData name="Kevin Li" userId="4cfb8bb203eb7e71" providerId="LiveId" clId="{3013600D-CC18-4A28-9D13-25FC483687F0}" dt="2024-08-23T14:47:42.947" v="3104"/>
          <pc:sldLayoutMkLst>
            <pc:docMk/>
            <pc:sldMasterMk cId="424686893" sldId="2147483660"/>
            <pc:sldLayoutMk cId="3817134554" sldId="2147483671"/>
          </pc:sldLayoutMkLst>
        </pc:sldLayoutChg>
        <pc:sldLayoutChg chg="modTransition">
          <pc:chgData name="Kevin Li" userId="4cfb8bb203eb7e71" providerId="LiveId" clId="{3013600D-CC18-4A28-9D13-25FC483687F0}" dt="2024-08-23T14:47:42.947" v="3104"/>
          <pc:sldLayoutMkLst>
            <pc:docMk/>
            <pc:sldMasterMk cId="424686893" sldId="2147483660"/>
            <pc:sldLayoutMk cId="1960287665" sldId="2147483672"/>
          </pc:sldLayoutMkLst>
        </pc:sldLayoutChg>
      </pc:sldMasterChg>
      <pc:sldMasterChg chg="modTransition modSldLayout">
        <pc:chgData name="Kevin Li" userId="4cfb8bb203eb7e71" providerId="LiveId" clId="{3013600D-CC18-4A28-9D13-25FC483687F0}" dt="2024-08-23T14:47:42.947" v="3104"/>
        <pc:sldMasterMkLst>
          <pc:docMk/>
          <pc:sldMasterMk cId="3202081524" sldId="2147483673"/>
        </pc:sldMasterMkLst>
        <pc:sldLayoutChg chg="modTransition">
          <pc:chgData name="Kevin Li" userId="4cfb8bb203eb7e71" providerId="LiveId" clId="{3013600D-CC18-4A28-9D13-25FC483687F0}" dt="2024-08-23T14:47:42.947" v="3104"/>
          <pc:sldLayoutMkLst>
            <pc:docMk/>
            <pc:sldMasterMk cId="3202081524" sldId="2147483673"/>
            <pc:sldLayoutMk cId="3974792227" sldId="2147483674"/>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11057846" sldId="2147483675"/>
          </pc:sldLayoutMkLst>
        </pc:sldLayoutChg>
        <pc:sldLayoutChg chg="modTransition">
          <pc:chgData name="Kevin Li" userId="4cfb8bb203eb7e71" providerId="LiveId" clId="{3013600D-CC18-4A28-9D13-25FC483687F0}" dt="2024-08-23T14:47:42.947" v="3104"/>
          <pc:sldLayoutMkLst>
            <pc:docMk/>
            <pc:sldMasterMk cId="3202081524" sldId="2147483673"/>
            <pc:sldLayoutMk cId="1642215045" sldId="2147483676"/>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40978204" sldId="2147483677"/>
          </pc:sldLayoutMkLst>
        </pc:sldLayoutChg>
        <pc:sldLayoutChg chg="modTransition">
          <pc:chgData name="Kevin Li" userId="4cfb8bb203eb7e71" providerId="LiveId" clId="{3013600D-CC18-4A28-9D13-25FC483687F0}" dt="2024-08-23T14:47:42.947" v="3104"/>
          <pc:sldLayoutMkLst>
            <pc:docMk/>
            <pc:sldMasterMk cId="3202081524" sldId="2147483673"/>
            <pc:sldLayoutMk cId="1792835850" sldId="2147483678"/>
          </pc:sldLayoutMkLst>
        </pc:sldLayoutChg>
        <pc:sldLayoutChg chg="modTransition">
          <pc:chgData name="Kevin Li" userId="4cfb8bb203eb7e71" providerId="LiveId" clId="{3013600D-CC18-4A28-9D13-25FC483687F0}" dt="2024-08-23T14:47:42.947" v="3104"/>
          <pc:sldLayoutMkLst>
            <pc:docMk/>
            <pc:sldMasterMk cId="3202081524" sldId="2147483673"/>
            <pc:sldLayoutMk cId="2601627478" sldId="2147483679"/>
          </pc:sldLayoutMkLst>
        </pc:sldLayoutChg>
        <pc:sldLayoutChg chg="modTransition">
          <pc:chgData name="Kevin Li" userId="4cfb8bb203eb7e71" providerId="LiveId" clId="{3013600D-CC18-4A28-9D13-25FC483687F0}" dt="2024-08-23T14:47:42.947" v="3104"/>
          <pc:sldLayoutMkLst>
            <pc:docMk/>
            <pc:sldMasterMk cId="3202081524" sldId="2147483673"/>
            <pc:sldLayoutMk cId="1516723712" sldId="2147483680"/>
          </pc:sldLayoutMkLst>
        </pc:sldLayoutChg>
        <pc:sldLayoutChg chg="modTransition">
          <pc:chgData name="Kevin Li" userId="4cfb8bb203eb7e71" providerId="LiveId" clId="{3013600D-CC18-4A28-9D13-25FC483687F0}" dt="2024-08-23T14:47:42.947" v="3104"/>
          <pc:sldLayoutMkLst>
            <pc:docMk/>
            <pc:sldMasterMk cId="3202081524" sldId="2147483673"/>
            <pc:sldLayoutMk cId="2807781891" sldId="2147483681"/>
          </pc:sldLayoutMkLst>
        </pc:sldLayoutChg>
        <pc:sldLayoutChg chg="modTransition">
          <pc:chgData name="Kevin Li" userId="4cfb8bb203eb7e71" providerId="LiveId" clId="{3013600D-CC18-4A28-9D13-25FC483687F0}" dt="2024-08-23T14:47:42.947" v="3104"/>
          <pc:sldLayoutMkLst>
            <pc:docMk/>
            <pc:sldMasterMk cId="3202081524" sldId="2147483673"/>
            <pc:sldLayoutMk cId="1043449721" sldId="2147483682"/>
          </pc:sldLayoutMkLst>
        </pc:sldLayoutChg>
        <pc:sldLayoutChg chg="modTransition">
          <pc:chgData name="Kevin Li" userId="4cfb8bb203eb7e71" providerId="LiveId" clId="{3013600D-CC18-4A28-9D13-25FC483687F0}" dt="2024-08-23T14:47:42.947" v="3104"/>
          <pc:sldLayoutMkLst>
            <pc:docMk/>
            <pc:sldMasterMk cId="3202081524" sldId="2147483673"/>
            <pc:sldLayoutMk cId="1127495290" sldId="2147483683"/>
          </pc:sldLayoutMkLst>
        </pc:sldLayoutChg>
        <pc:sldLayoutChg chg="modTransition">
          <pc:chgData name="Kevin Li" userId="4cfb8bb203eb7e71" providerId="LiveId" clId="{3013600D-CC18-4A28-9D13-25FC483687F0}" dt="2024-08-23T14:47:42.947" v="3104"/>
          <pc:sldLayoutMkLst>
            <pc:docMk/>
            <pc:sldMasterMk cId="3202081524" sldId="2147483673"/>
            <pc:sldLayoutMk cId="4113513730"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latin typeface="Times New Roman" panose="02020603050405020304" pitchFamily="18" charset="0"/>
              <a:cs typeface="Times New Roman" panose="02020603050405020304" pitchFamily="18" charset="0"/>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tx1"/>
              </a:solidFill>
              <a:latin typeface="Times New Roman" panose="02020603050405020304" pitchFamily="18" charset="0"/>
              <a:cs typeface="Times New Roman" panose="02020603050405020304" pitchFamily="18" charset="0"/>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tx1"/>
              </a:solidFill>
              <a:latin typeface="Times New Roman" panose="02020603050405020304" pitchFamily="18" charset="0"/>
              <a:cs typeface="Times New Roman" panose="02020603050405020304" pitchFamily="18" charset="0"/>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dgm:spPr/>
      <dgm:t>
        <a:bodyPr/>
        <a:lstStyle/>
        <a:p>
          <a:r>
            <a:rPr lang="en-US" dirty="0">
              <a:solidFill>
                <a:schemeClr val="tx1"/>
              </a:solidFill>
              <a:latin typeface="Times New Roman" panose="02020603050405020304" pitchFamily="18" charset="0"/>
              <a:cs typeface="Times New Roman" panose="02020603050405020304" pitchFamily="18" charset="0"/>
            </a:rPr>
            <a:t>Results &amp; 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tx1"/>
              </a:solidFill>
              <a:latin typeface="Times New Roman" panose="02020603050405020304" pitchFamily="18" charset="0"/>
              <a:cs typeface="Times New Roman" panose="02020603050405020304" pitchFamily="18" charset="0"/>
            </a:rPr>
            <a:t>Discussion</a:t>
          </a:r>
          <a:r>
            <a:rPr lang="en-US" dirty="0">
              <a:latin typeface="Times New Roman" panose="02020603050405020304" pitchFamily="18" charset="0"/>
              <a:cs typeface="Times New Roman" panose="02020603050405020304" pitchFamily="18" charset="0"/>
            </a:rPr>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tx1"/>
              </a:solidFill>
              <a:latin typeface="Times New Roman" panose="02020603050405020304" pitchFamily="18" charset="0"/>
              <a:cs typeface="Times New Roman" panose="02020603050405020304" pitchFamily="18" charset="0"/>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tx1"/>
              </a:solidFill>
              <a:latin typeface="Times New Roman" panose="02020603050405020304" pitchFamily="18" charset="0"/>
              <a:cs typeface="Times New Roman" panose="02020603050405020304" pitchFamily="18" charset="0"/>
            </a:rPr>
            <a:t>Works 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a:solidFill>
                <a:schemeClr val="tx1"/>
              </a:solidFill>
              <a:latin typeface="Times New Roman" panose="02020603050405020304" pitchFamily="18" charset="0"/>
              <a:cs typeface="Times New Roman" panose="02020603050405020304" pitchFamily="18" charset="0"/>
            </a:rPr>
            <a:t>Acknowledgements</a:t>
          </a:r>
          <a:endParaRPr lang="en-US" dirty="0">
            <a:solidFill>
              <a:schemeClr val="tx1"/>
            </a:solidFill>
            <a:latin typeface="Times New Roman" panose="02020603050405020304" pitchFamily="18" charset="0"/>
            <a:cs typeface="Times New Roman" panose="02020603050405020304" pitchFamily="18" charset="0"/>
          </a:endParaRP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latin typeface="Times New Roman" panose="02020603050405020304" pitchFamily="18" charset="0"/>
              <a:cs typeface="Times New Roman" panose="02020603050405020304" pitchFamily="18" charset="0"/>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bg2"/>
              </a:solidFill>
              <a:latin typeface="Times New Roman" panose="02020603050405020304" pitchFamily="18" charset="0"/>
              <a:cs typeface="Times New Roman" panose="02020603050405020304" pitchFamily="18" charset="0"/>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bg2"/>
              </a:solidFill>
              <a:latin typeface="Times New Roman" panose="02020603050405020304" pitchFamily="18" charset="0"/>
              <a:cs typeface="Times New Roman" panose="02020603050405020304" pitchFamily="18" charset="0"/>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custT="1"/>
      <dgm:spPr/>
      <dgm:t>
        <a:bodyPr/>
        <a:lstStyle/>
        <a:p>
          <a:r>
            <a:rPr lang="en-US" sz="2100" kern="1200" dirty="0">
              <a:solidFill>
                <a:schemeClr val="bg2"/>
              </a:solidFill>
              <a:latin typeface="Times New Roman" panose="02020603050405020304" pitchFamily="18" charset="0"/>
              <a:cs typeface="Times New Roman" panose="02020603050405020304" pitchFamily="18" charset="0"/>
            </a:rPr>
            <a:t>Results &amp; </a:t>
          </a:r>
          <a:r>
            <a:rPr lang="en-US" sz="2100" kern="1200" dirty="0">
              <a:solidFill>
                <a:schemeClr val="bg2"/>
              </a:solidFill>
              <a:latin typeface="Times New Roman" panose="02020603050405020304" pitchFamily="18" charset="0"/>
              <a:ea typeface="+mn-ea"/>
              <a:cs typeface="Times New Roman" panose="02020603050405020304" pitchFamily="18" charset="0"/>
            </a:rPr>
            <a:t>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bg2"/>
              </a:solidFill>
              <a:latin typeface="Times New Roman" panose="02020603050405020304" pitchFamily="18" charset="0"/>
              <a:cs typeface="Times New Roman" panose="02020603050405020304" pitchFamily="18" charset="0"/>
            </a:rPr>
            <a:t>Discussion</a:t>
          </a:r>
          <a:r>
            <a:rPr lang="en-US" dirty="0">
              <a:latin typeface="Times New Roman" panose="02020603050405020304" pitchFamily="18" charset="0"/>
              <a:cs typeface="Times New Roman" panose="02020603050405020304" pitchFamily="18" charset="0"/>
            </a:rPr>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bg2"/>
              </a:solidFill>
              <a:latin typeface="Times New Roman" panose="02020603050405020304" pitchFamily="18" charset="0"/>
              <a:cs typeface="Times New Roman" panose="02020603050405020304" pitchFamily="18" charset="0"/>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bg2"/>
              </a:solidFill>
              <a:latin typeface="Times New Roman" panose="02020603050405020304" pitchFamily="18" charset="0"/>
              <a:cs typeface="Times New Roman" panose="02020603050405020304" pitchFamily="18" charset="0"/>
            </a:rPr>
            <a:t>Works</a:t>
          </a:r>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dirty="0">
              <a:solidFill>
                <a:schemeClr val="bg2"/>
              </a:solidFill>
              <a:latin typeface="Times New Roman" panose="02020603050405020304" pitchFamily="18" charset="0"/>
              <a:cs typeface="Times New Roman" panose="02020603050405020304" pitchFamily="18" charset="0"/>
            </a:rPr>
            <a:t>Acknowledgements</a:t>
          </a: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2577D6-73DC-405C-AFC4-3436AC3E64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B793D58-79AA-4672-B9AC-F3A343133F46}">
      <dgm:prSet/>
      <dgm:spPr/>
      <dgm:t>
        <a:bodyPr/>
        <a:lstStyle/>
        <a:p>
          <a:r>
            <a:rPr lang="en-US" dirty="0">
              <a:solidFill>
                <a:schemeClr val="tx1"/>
              </a:solidFill>
              <a:latin typeface="Times New Roman" panose="02020603050405020304" pitchFamily="18" charset="0"/>
              <a:cs typeface="Times New Roman" panose="02020603050405020304" pitchFamily="18" charset="0"/>
            </a:rPr>
            <a:t>Clustering and Taxonomy</a:t>
          </a:r>
        </a:p>
      </dgm:t>
    </dgm:pt>
    <dgm:pt modelId="{E5A65DF8-33C8-4BDD-B3E2-A09D5ADB03FC}" type="parTrans" cxnId="{3CC623B2-A7B9-41AE-883D-D4F0B843C19D}">
      <dgm:prSet/>
      <dgm:spPr/>
      <dgm:t>
        <a:bodyPr/>
        <a:lstStyle/>
        <a:p>
          <a:endParaRPr lang="en-US"/>
        </a:p>
      </dgm:t>
    </dgm:pt>
    <dgm:pt modelId="{5A7EBE06-D7AB-4A47-BF52-5E62404AADD9}" type="sibTrans" cxnId="{3CC623B2-A7B9-41AE-883D-D4F0B843C19D}">
      <dgm:prSet/>
      <dgm:spPr/>
      <dgm:t>
        <a:bodyPr/>
        <a:lstStyle/>
        <a:p>
          <a:endParaRPr lang="en-US"/>
        </a:p>
      </dgm:t>
    </dgm:pt>
    <dgm:pt modelId="{B76C03D1-947A-45D4-AB01-528ECEA417E9}">
      <dgm:prSet custT="1"/>
      <dgm:spPr/>
      <dgm:t>
        <a:bodyPr/>
        <a:lstStyle/>
        <a:p>
          <a:r>
            <a:rPr lang="en-US" sz="2000" dirty="0">
              <a:latin typeface="Times New Roman" panose="02020603050405020304" pitchFamily="18" charset="0"/>
              <a:cs typeface="Times New Roman" panose="02020603050405020304" pitchFamily="18" charset="0"/>
            </a:rPr>
            <a:t>Manufacturing-specific taxonomy can be categorized into labels like “tools”, “processes”, “material”, etc.</a:t>
          </a:r>
        </a:p>
      </dgm:t>
    </dgm:pt>
    <dgm:pt modelId="{7FD1D9FA-7133-4E2D-BDB5-FE206D5F0A1C}" type="parTrans" cxnId="{8154953F-B1AC-4DAF-A4C7-D2555419D1E5}">
      <dgm:prSet/>
      <dgm:spPr/>
      <dgm:t>
        <a:bodyPr/>
        <a:lstStyle/>
        <a:p>
          <a:endParaRPr lang="en-US"/>
        </a:p>
      </dgm:t>
    </dgm:pt>
    <dgm:pt modelId="{1E3AFC8E-8ADA-4923-B59B-299F3F6C0E02}" type="sibTrans" cxnId="{8154953F-B1AC-4DAF-A4C7-D2555419D1E5}">
      <dgm:prSet/>
      <dgm:spPr/>
      <dgm:t>
        <a:bodyPr/>
        <a:lstStyle/>
        <a:p>
          <a:endParaRPr lang="en-US"/>
        </a:p>
      </dgm:t>
    </dgm:pt>
    <dgm:pt modelId="{0AE78452-11D4-4A6C-8E4B-442771137875}">
      <dgm:prSet custT="1"/>
      <dgm:spPr/>
      <dgm:t>
        <a:bodyPr/>
        <a:lstStyle/>
        <a:p>
          <a:r>
            <a:rPr lang="en-US" sz="2000" dirty="0">
              <a:latin typeface="Times New Roman" panose="02020603050405020304" pitchFamily="18" charset="0"/>
              <a:cs typeface="Times New Roman" panose="02020603050405020304" pitchFamily="18" charset="0"/>
            </a:rPr>
            <a:t>Fuzzy matching was used for outliers, defaulted to “equipment” as a fallback</a:t>
          </a:r>
        </a:p>
      </dgm:t>
    </dgm:pt>
    <dgm:pt modelId="{627D1FC2-388C-4E44-86D1-2D179A6C7805}" type="parTrans" cxnId="{06584D16-7BBA-422D-AE4E-97DF51CFAAFC}">
      <dgm:prSet/>
      <dgm:spPr/>
      <dgm:t>
        <a:bodyPr/>
        <a:lstStyle/>
        <a:p>
          <a:endParaRPr lang="en-US"/>
        </a:p>
      </dgm:t>
    </dgm:pt>
    <dgm:pt modelId="{591A3BA2-A636-4046-AD70-3FE9F9056F21}" type="sibTrans" cxnId="{06584D16-7BBA-422D-AE4E-97DF51CFAAFC}">
      <dgm:prSet/>
      <dgm:spPr/>
      <dgm:t>
        <a:bodyPr/>
        <a:lstStyle/>
        <a:p>
          <a:endParaRPr lang="en-US"/>
        </a:p>
      </dgm:t>
    </dgm:pt>
    <dgm:pt modelId="{5690CE52-CF0D-486D-A871-D3C9E9BAAB07}" type="pres">
      <dgm:prSet presAssocID="{872577D6-73DC-405C-AFC4-3436AC3E6455}" presName="Name0" presStyleCnt="0">
        <dgm:presLayoutVars>
          <dgm:dir/>
          <dgm:animLvl val="lvl"/>
          <dgm:resizeHandles val="exact"/>
        </dgm:presLayoutVars>
      </dgm:prSet>
      <dgm:spPr/>
    </dgm:pt>
    <dgm:pt modelId="{E3ED8EC5-055A-4796-AB1E-2CC9E61FCDDD}" type="pres">
      <dgm:prSet presAssocID="{8B793D58-79AA-4672-B9AC-F3A343133F46}" presName="linNode" presStyleCnt="0"/>
      <dgm:spPr/>
    </dgm:pt>
    <dgm:pt modelId="{07BD947B-ECB6-4103-BE4D-9AF278395D8F}" type="pres">
      <dgm:prSet presAssocID="{8B793D58-79AA-4672-B9AC-F3A343133F46}" presName="parentText" presStyleLbl="node1" presStyleIdx="0" presStyleCnt="1" custScaleX="71755" custScaleY="100000" custLinFactY="46945" custLinFactNeighborX="-24791" custLinFactNeighborY="100000">
        <dgm:presLayoutVars>
          <dgm:chMax val="1"/>
          <dgm:bulletEnabled val="1"/>
        </dgm:presLayoutVars>
      </dgm:prSet>
      <dgm:spPr/>
    </dgm:pt>
    <dgm:pt modelId="{109E0F61-E71B-4F2C-92FC-686BEDA60F29}" type="pres">
      <dgm:prSet presAssocID="{8B793D58-79AA-4672-B9AC-F3A343133F46}" presName="descendantText" presStyleLbl="alignAccFollowNode1" presStyleIdx="0" presStyleCnt="1" custScaleX="115885" custScaleY="86166">
        <dgm:presLayoutVars>
          <dgm:bulletEnabled val="1"/>
        </dgm:presLayoutVars>
      </dgm:prSet>
      <dgm:spPr/>
    </dgm:pt>
  </dgm:ptLst>
  <dgm:cxnLst>
    <dgm:cxn modelId="{06584D16-7BBA-422D-AE4E-97DF51CFAAFC}" srcId="{8B793D58-79AA-4672-B9AC-F3A343133F46}" destId="{0AE78452-11D4-4A6C-8E4B-442771137875}" srcOrd="1" destOrd="0" parTransId="{627D1FC2-388C-4E44-86D1-2D179A6C7805}" sibTransId="{591A3BA2-A636-4046-AD70-3FE9F9056F21}"/>
    <dgm:cxn modelId="{1BC85122-A40C-46C6-81F8-1564BE37ADAF}" type="presOf" srcId="{872577D6-73DC-405C-AFC4-3436AC3E6455}" destId="{5690CE52-CF0D-486D-A871-D3C9E9BAAB07}" srcOrd="0" destOrd="0" presId="urn:microsoft.com/office/officeart/2005/8/layout/vList5"/>
    <dgm:cxn modelId="{6EB9C92E-AE34-4D49-A81F-2E7008529359}" type="presOf" srcId="{0AE78452-11D4-4A6C-8E4B-442771137875}" destId="{109E0F61-E71B-4F2C-92FC-686BEDA60F29}" srcOrd="0" destOrd="1" presId="urn:microsoft.com/office/officeart/2005/8/layout/vList5"/>
    <dgm:cxn modelId="{8154953F-B1AC-4DAF-A4C7-D2555419D1E5}" srcId="{8B793D58-79AA-4672-B9AC-F3A343133F46}" destId="{B76C03D1-947A-45D4-AB01-528ECEA417E9}" srcOrd="0" destOrd="0" parTransId="{7FD1D9FA-7133-4E2D-BDB5-FE206D5F0A1C}" sibTransId="{1E3AFC8E-8ADA-4923-B59B-299F3F6C0E02}"/>
    <dgm:cxn modelId="{46A53972-06BF-43C6-B624-D730878AE5CF}" type="presOf" srcId="{8B793D58-79AA-4672-B9AC-F3A343133F46}" destId="{07BD947B-ECB6-4103-BE4D-9AF278395D8F}" srcOrd="0" destOrd="0" presId="urn:microsoft.com/office/officeart/2005/8/layout/vList5"/>
    <dgm:cxn modelId="{04BF43A3-5601-4D10-A59C-9E958475A151}" type="presOf" srcId="{B76C03D1-947A-45D4-AB01-528ECEA417E9}" destId="{109E0F61-E71B-4F2C-92FC-686BEDA60F29}" srcOrd="0" destOrd="0" presId="urn:microsoft.com/office/officeart/2005/8/layout/vList5"/>
    <dgm:cxn modelId="{3CC623B2-A7B9-41AE-883D-D4F0B843C19D}" srcId="{872577D6-73DC-405C-AFC4-3436AC3E6455}" destId="{8B793D58-79AA-4672-B9AC-F3A343133F46}" srcOrd="0" destOrd="0" parTransId="{E5A65DF8-33C8-4BDD-B3E2-A09D5ADB03FC}" sibTransId="{5A7EBE06-D7AB-4A47-BF52-5E62404AADD9}"/>
    <dgm:cxn modelId="{0D0FB391-3542-40F7-A569-DD718B4DA44F}" type="presParOf" srcId="{5690CE52-CF0D-486D-A871-D3C9E9BAAB07}" destId="{E3ED8EC5-055A-4796-AB1E-2CC9E61FCDDD}" srcOrd="0" destOrd="0" presId="urn:microsoft.com/office/officeart/2005/8/layout/vList5"/>
    <dgm:cxn modelId="{3D5B10F9-BD66-4E1C-B5F3-AE67E491F181}" type="presParOf" srcId="{E3ED8EC5-055A-4796-AB1E-2CC9E61FCDDD}" destId="{07BD947B-ECB6-4103-BE4D-9AF278395D8F}" srcOrd="0" destOrd="0" presId="urn:microsoft.com/office/officeart/2005/8/layout/vList5"/>
    <dgm:cxn modelId="{CFD05750-E2CF-4549-B518-62788ED00B25}" type="presParOf" srcId="{E3ED8EC5-055A-4796-AB1E-2CC9E61FCDDD}" destId="{109E0F61-E71B-4F2C-92FC-686BEDA60F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B86469-0A0C-45EF-A698-2CC5B5236AD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70D44A-5265-4842-8C2A-B724FF9174A8}">
      <dgm:prSet custT="1"/>
      <dgm:spPr/>
      <dgm:t>
        <a:bodyPr/>
        <a:lstStyle/>
        <a:p>
          <a:r>
            <a:rPr lang="en-US" sz="4400" dirty="0">
              <a:solidFill>
                <a:schemeClr val="tx1"/>
              </a:solidFill>
              <a:latin typeface="Times New Roman" panose="02020603050405020304" pitchFamily="18" charset="0"/>
              <a:cs typeface="Times New Roman" panose="02020603050405020304" pitchFamily="18" charset="0"/>
            </a:rPr>
            <a:t>Model Choice</a:t>
          </a:r>
        </a:p>
      </dgm:t>
    </dgm:pt>
    <dgm:pt modelId="{486D4B27-8ACB-4E52-BD27-E578A612A2A2}" type="parTrans" cxnId="{D025A8CA-209A-4B08-8A77-835270D26676}">
      <dgm:prSet/>
      <dgm:spPr/>
      <dgm:t>
        <a:bodyPr/>
        <a:lstStyle/>
        <a:p>
          <a:endParaRPr lang="en-US"/>
        </a:p>
      </dgm:t>
    </dgm:pt>
    <dgm:pt modelId="{DD1367F9-114E-47DB-8611-17973D7FA4B6}" type="sibTrans" cxnId="{D025A8CA-209A-4B08-8A77-835270D26676}">
      <dgm:prSet/>
      <dgm:spPr/>
      <dgm:t>
        <a:bodyPr/>
        <a:lstStyle/>
        <a:p>
          <a:endParaRPr lang="en-US"/>
        </a:p>
      </dgm:t>
    </dgm:pt>
    <dgm:pt modelId="{882ACD7E-9445-4539-97D6-47BC7771DBE8}">
      <dgm:prSet/>
      <dgm:spPr/>
      <dgm:t>
        <a:bodyPr/>
        <a:lstStyle/>
        <a:p>
          <a:r>
            <a:rPr lang="en-US" dirty="0">
              <a:latin typeface="Times New Roman" panose="02020603050405020304" pitchFamily="18" charset="0"/>
              <a:cs typeface="Times New Roman" panose="02020603050405020304" pitchFamily="18" charset="0"/>
            </a:rPr>
            <a:t>ResNet152 was selected for its state-of-the-art performance in vision tasks</a:t>
          </a:r>
        </a:p>
      </dgm:t>
    </dgm:pt>
    <dgm:pt modelId="{9F7E8704-4587-48D4-B727-4E1B9D5EB96F}" type="parTrans" cxnId="{AF39C06B-3DDC-40AA-8006-5FEB6FAC7E63}">
      <dgm:prSet/>
      <dgm:spPr/>
      <dgm:t>
        <a:bodyPr/>
        <a:lstStyle/>
        <a:p>
          <a:endParaRPr lang="en-US"/>
        </a:p>
      </dgm:t>
    </dgm:pt>
    <dgm:pt modelId="{ABEDE4F0-A0B7-4219-BE6A-00B0A3BA614A}" type="sibTrans" cxnId="{AF39C06B-3DDC-40AA-8006-5FEB6FAC7E63}">
      <dgm:prSet/>
      <dgm:spPr/>
      <dgm:t>
        <a:bodyPr/>
        <a:lstStyle/>
        <a:p>
          <a:endParaRPr lang="en-US"/>
        </a:p>
      </dgm:t>
    </dgm:pt>
    <dgm:pt modelId="{6F90E6CD-EC3D-4481-A094-30C5AFB7A389}">
      <dgm:prSet/>
      <dgm:spPr/>
      <dgm:t>
        <a:bodyPr/>
        <a:lstStyle/>
        <a:p>
          <a:r>
            <a:rPr lang="en-US">
              <a:latin typeface="Times New Roman" panose="02020603050405020304" pitchFamily="18" charset="0"/>
              <a:cs typeface="Times New Roman" panose="02020603050405020304" pitchFamily="18" charset="0"/>
            </a:rPr>
            <a:t>Concerned with overfitting shifted to simpler models</a:t>
          </a:r>
        </a:p>
      </dgm:t>
    </dgm:pt>
    <dgm:pt modelId="{22D28E14-6C80-4A8C-97D6-569C6EE9739C}" type="parTrans" cxnId="{314DE7FE-CB75-41C1-AF61-77DC386E5CD8}">
      <dgm:prSet/>
      <dgm:spPr/>
      <dgm:t>
        <a:bodyPr/>
        <a:lstStyle/>
        <a:p>
          <a:endParaRPr lang="en-US"/>
        </a:p>
      </dgm:t>
    </dgm:pt>
    <dgm:pt modelId="{5BC1A380-88F0-4C2C-8CF1-840D868BEDA1}" type="sibTrans" cxnId="{314DE7FE-CB75-41C1-AF61-77DC386E5CD8}">
      <dgm:prSet/>
      <dgm:spPr/>
      <dgm:t>
        <a:bodyPr/>
        <a:lstStyle/>
        <a:p>
          <a:endParaRPr lang="en-US"/>
        </a:p>
      </dgm:t>
    </dgm:pt>
    <dgm:pt modelId="{5C0442E7-DDA5-464A-9D5C-BA48456B653D}">
      <dgm:prSet/>
      <dgm:spPr/>
      <dgm:t>
        <a:bodyPr/>
        <a:lstStyle/>
        <a:p>
          <a:r>
            <a:rPr lang="en-US" dirty="0">
              <a:latin typeface="Times New Roman" panose="02020603050405020304" pitchFamily="18" charset="0"/>
              <a:cs typeface="Times New Roman" panose="02020603050405020304" pitchFamily="18" charset="0"/>
            </a:rPr>
            <a:t>The effectiveness relied on meaningful distinctions</a:t>
          </a:r>
        </a:p>
      </dgm:t>
    </dgm:pt>
    <dgm:pt modelId="{D7C92E91-37F7-43ED-BC24-3C15266F5997}" type="parTrans" cxnId="{B47D2FD3-A485-41C1-936F-B674B4FD19B0}">
      <dgm:prSet/>
      <dgm:spPr/>
      <dgm:t>
        <a:bodyPr/>
        <a:lstStyle/>
        <a:p>
          <a:endParaRPr lang="en-US"/>
        </a:p>
      </dgm:t>
    </dgm:pt>
    <dgm:pt modelId="{F76908A3-518C-41F2-9F11-845A6A6261A5}" type="sibTrans" cxnId="{B47D2FD3-A485-41C1-936F-B674B4FD19B0}">
      <dgm:prSet/>
      <dgm:spPr/>
      <dgm:t>
        <a:bodyPr/>
        <a:lstStyle/>
        <a:p>
          <a:endParaRPr lang="en-US"/>
        </a:p>
      </dgm:t>
    </dgm:pt>
    <dgm:pt modelId="{D5F9800C-699E-439C-BA98-95928E692D3C}">
      <dgm:prSet custT="1"/>
      <dgm:spPr/>
      <dgm:t>
        <a:bodyPr/>
        <a:lstStyle/>
        <a:p>
          <a:r>
            <a:rPr lang="en-US" sz="4400" dirty="0">
              <a:solidFill>
                <a:schemeClr val="tx1"/>
              </a:solidFill>
              <a:latin typeface="Times New Roman" panose="02020603050405020304" pitchFamily="18" charset="0"/>
              <a:cs typeface="Times New Roman" panose="02020603050405020304" pitchFamily="18" charset="0"/>
            </a:rPr>
            <a:t>Data Splitting</a:t>
          </a:r>
        </a:p>
      </dgm:t>
    </dgm:pt>
    <dgm:pt modelId="{ACA9D037-233C-4F5E-8386-E6268029F395}" type="parTrans" cxnId="{89B4837A-452A-4F82-AC36-58058BB744C6}">
      <dgm:prSet/>
      <dgm:spPr/>
      <dgm:t>
        <a:bodyPr/>
        <a:lstStyle/>
        <a:p>
          <a:endParaRPr lang="en-US"/>
        </a:p>
      </dgm:t>
    </dgm:pt>
    <dgm:pt modelId="{7C30C632-AFC6-4AF1-A068-B14C0F345CBB}" type="sibTrans" cxnId="{89B4837A-452A-4F82-AC36-58058BB744C6}">
      <dgm:prSet/>
      <dgm:spPr/>
      <dgm:t>
        <a:bodyPr/>
        <a:lstStyle/>
        <a:p>
          <a:endParaRPr lang="en-US"/>
        </a:p>
      </dgm:t>
    </dgm:pt>
    <dgm:pt modelId="{CB1E6846-1C51-4E43-B7C1-4098598AC9FE}">
      <dgm:prSet/>
      <dgm:spPr/>
      <dgm:t>
        <a:bodyPr/>
        <a:lstStyle/>
        <a:p>
          <a:r>
            <a:rPr lang="en-US" dirty="0">
              <a:latin typeface="Times New Roman" panose="02020603050405020304" pitchFamily="18" charset="0"/>
              <a:cs typeface="Times New Roman" panose="02020603050405020304" pitchFamily="18" charset="0"/>
            </a:rPr>
            <a:t>Training 60%</a:t>
          </a:r>
        </a:p>
      </dgm:t>
    </dgm:pt>
    <dgm:pt modelId="{68EB4704-082B-4DA1-864B-D4FCCC3E80ED}" type="parTrans" cxnId="{03D1D4DF-B538-4BCF-80B4-A5B0AEFF85D3}">
      <dgm:prSet/>
      <dgm:spPr/>
      <dgm:t>
        <a:bodyPr/>
        <a:lstStyle/>
        <a:p>
          <a:endParaRPr lang="en-US"/>
        </a:p>
      </dgm:t>
    </dgm:pt>
    <dgm:pt modelId="{94F79C69-629B-458C-8420-0CF88DB8245B}" type="sibTrans" cxnId="{03D1D4DF-B538-4BCF-80B4-A5B0AEFF85D3}">
      <dgm:prSet/>
      <dgm:spPr/>
      <dgm:t>
        <a:bodyPr/>
        <a:lstStyle/>
        <a:p>
          <a:endParaRPr lang="en-US"/>
        </a:p>
      </dgm:t>
    </dgm:pt>
    <dgm:pt modelId="{76DCD9BA-6588-4FAB-93ED-41EDD61ED00D}">
      <dgm:prSet/>
      <dgm:spPr/>
      <dgm:t>
        <a:bodyPr/>
        <a:lstStyle/>
        <a:p>
          <a:r>
            <a:rPr lang="en-US" dirty="0">
              <a:latin typeface="Times New Roman" panose="02020603050405020304" pitchFamily="18" charset="0"/>
              <a:cs typeface="Times New Roman" panose="02020603050405020304" pitchFamily="18" charset="0"/>
            </a:rPr>
            <a:t>Resnet152 vs Resnet 50 vs Resnet18</a:t>
          </a:r>
        </a:p>
      </dgm:t>
    </dgm:pt>
    <dgm:pt modelId="{2C25D374-4474-4B77-ADF6-E4219E2F14EC}" type="parTrans" cxnId="{5BCC64DD-DE78-4963-9924-BEE31BABBB00}">
      <dgm:prSet/>
      <dgm:spPr/>
      <dgm:t>
        <a:bodyPr/>
        <a:lstStyle/>
        <a:p>
          <a:endParaRPr lang="en-US"/>
        </a:p>
      </dgm:t>
    </dgm:pt>
    <dgm:pt modelId="{A97A9BB4-0CF3-412A-93AD-8FF056F20A4B}" type="sibTrans" cxnId="{5BCC64DD-DE78-4963-9924-BEE31BABBB00}">
      <dgm:prSet/>
      <dgm:spPr/>
      <dgm:t>
        <a:bodyPr/>
        <a:lstStyle/>
        <a:p>
          <a:endParaRPr lang="en-US"/>
        </a:p>
      </dgm:t>
    </dgm:pt>
    <dgm:pt modelId="{EA9EB63F-1635-4F93-905B-7EC81396BF0F}">
      <dgm:prSet/>
      <dgm:spPr/>
      <dgm:t>
        <a:bodyPr/>
        <a:lstStyle/>
        <a:p>
          <a:r>
            <a:rPr lang="en-US" dirty="0">
              <a:latin typeface="Times New Roman" panose="02020603050405020304" pitchFamily="18" charset="0"/>
              <a:cs typeface="Times New Roman" panose="02020603050405020304" pitchFamily="18" charset="0"/>
            </a:rPr>
            <a:t>Validation 20%</a:t>
          </a:r>
        </a:p>
      </dgm:t>
    </dgm:pt>
    <dgm:pt modelId="{E134D8CC-9DCD-4B50-9411-2B273A510126}" type="parTrans" cxnId="{7B6C035C-AA8C-4373-A6D5-87FF21C1DFBE}">
      <dgm:prSet/>
      <dgm:spPr/>
      <dgm:t>
        <a:bodyPr/>
        <a:lstStyle/>
        <a:p>
          <a:endParaRPr lang="en-US"/>
        </a:p>
      </dgm:t>
    </dgm:pt>
    <dgm:pt modelId="{DDFB4ACF-8747-49BF-A349-4417877443EC}" type="sibTrans" cxnId="{7B6C035C-AA8C-4373-A6D5-87FF21C1DFBE}">
      <dgm:prSet/>
      <dgm:spPr/>
      <dgm:t>
        <a:bodyPr/>
        <a:lstStyle/>
        <a:p>
          <a:endParaRPr lang="en-US"/>
        </a:p>
      </dgm:t>
    </dgm:pt>
    <dgm:pt modelId="{474DC170-AE98-4ECD-9B86-B9AE8C6A151B}">
      <dgm:prSet/>
      <dgm:spPr/>
      <dgm:t>
        <a:bodyPr/>
        <a:lstStyle/>
        <a:p>
          <a:r>
            <a:rPr lang="en-US" dirty="0">
              <a:latin typeface="Times New Roman" panose="02020603050405020304" pitchFamily="18" charset="0"/>
              <a:cs typeface="Times New Roman" panose="02020603050405020304" pitchFamily="18" charset="0"/>
            </a:rPr>
            <a:t>Testing 20%</a:t>
          </a:r>
        </a:p>
      </dgm:t>
    </dgm:pt>
    <dgm:pt modelId="{981D5ABD-4516-4253-A331-E4F50BDD6BE4}" type="parTrans" cxnId="{CD897DE1-CCDD-4415-9AC1-11597B0CC82E}">
      <dgm:prSet/>
      <dgm:spPr/>
      <dgm:t>
        <a:bodyPr/>
        <a:lstStyle/>
        <a:p>
          <a:endParaRPr lang="en-US"/>
        </a:p>
      </dgm:t>
    </dgm:pt>
    <dgm:pt modelId="{230A8D1F-73AB-4726-B018-95DFE1C4698A}" type="sibTrans" cxnId="{CD897DE1-CCDD-4415-9AC1-11597B0CC82E}">
      <dgm:prSet/>
      <dgm:spPr/>
      <dgm:t>
        <a:bodyPr/>
        <a:lstStyle/>
        <a:p>
          <a:endParaRPr lang="en-US"/>
        </a:p>
      </dgm:t>
    </dgm:pt>
    <dgm:pt modelId="{70697DE3-A9C6-4D8D-8070-3259CC703238}">
      <dgm:prSet/>
      <dgm:spPr/>
      <dgm:t>
        <a:bodyPr/>
        <a:lstStyle/>
        <a:p>
          <a:r>
            <a:rPr lang="en-US" dirty="0">
              <a:latin typeface="Times New Roman" panose="02020603050405020304" pitchFamily="18" charset="0"/>
              <a:cs typeface="Times New Roman" panose="02020603050405020304" pitchFamily="18" charset="0"/>
            </a:rPr>
            <a:t>Stratified sampling</a:t>
          </a:r>
        </a:p>
      </dgm:t>
    </dgm:pt>
    <dgm:pt modelId="{D33557CB-4EE6-4A7D-9166-65F140D7687A}" type="parTrans" cxnId="{40B6D621-CF53-4363-9AA7-AFD95839475A}">
      <dgm:prSet/>
      <dgm:spPr/>
      <dgm:t>
        <a:bodyPr/>
        <a:lstStyle/>
        <a:p>
          <a:endParaRPr lang="en-US"/>
        </a:p>
      </dgm:t>
    </dgm:pt>
    <dgm:pt modelId="{B6749191-1AC2-4D23-9F40-215D0A4F5CB2}" type="sibTrans" cxnId="{40B6D621-CF53-4363-9AA7-AFD95839475A}">
      <dgm:prSet/>
      <dgm:spPr/>
      <dgm:t>
        <a:bodyPr/>
        <a:lstStyle/>
        <a:p>
          <a:endParaRPr lang="en-US"/>
        </a:p>
      </dgm:t>
    </dgm:pt>
    <dgm:pt modelId="{CCB76349-0DC3-4F25-AD32-D55041C0BCE4}" type="pres">
      <dgm:prSet presAssocID="{B4B86469-0A0C-45EF-A698-2CC5B5236ADF}" presName="Name0" presStyleCnt="0">
        <dgm:presLayoutVars>
          <dgm:dir/>
          <dgm:animLvl val="lvl"/>
          <dgm:resizeHandles val="exact"/>
        </dgm:presLayoutVars>
      </dgm:prSet>
      <dgm:spPr/>
    </dgm:pt>
    <dgm:pt modelId="{94B4F260-6FE9-4F19-8777-EC6F1BD2E076}" type="pres">
      <dgm:prSet presAssocID="{BE70D44A-5265-4842-8C2A-B724FF9174A8}" presName="linNode" presStyleCnt="0"/>
      <dgm:spPr/>
    </dgm:pt>
    <dgm:pt modelId="{2E11A682-49A3-4F6A-9810-BBFC4569F261}" type="pres">
      <dgm:prSet presAssocID="{BE70D44A-5265-4842-8C2A-B724FF9174A8}" presName="parentText" presStyleLbl="node1" presStyleIdx="0" presStyleCnt="2">
        <dgm:presLayoutVars>
          <dgm:chMax val="1"/>
          <dgm:bulletEnabled val="1"/>
        </dgm:presLayoutVars>
      </dgm:prSet>
      <dgm:spPr/>
    </dgm:pt>
    <dgm:pt modelId="{F3C6AFAE-A26B-4DB2-AC14-9E9069A9993C}" type="pres">
      <dgm:prSet presAssocID="{BE70D44A-5265-4842-8C2A-B724FF9174A8}" presName="descendantText" presStyleLbl="alignAccFollowNode1" presStyleIdx="0" presStyleCnt="2">
        <dgm:presLayoutVars>
          <dgm:bulletEnabled val="1"/>
        </dgm:presLayoutVars>
      </dgm:prSet>
      <dgm:spPr/>
    </dgm:pt>
    <dgm:pt modelId="{96B99F7F-7E1E-40D9-B92A-6068EA6B637D}" type="pres">
      <dgm:prSet presAssocID="{DD1367F9-114E-47DB-8611-17973D7FA4B6}" presName="sp" presStyleCnt="0"/>
      <dgm:spPr/>
    </dgm:pt>
    <dgm:pt modelId="{24A48486-1322-4DE9-AC01-19B802C07763}" type="pres">
      <dgm:prSet presAssocID="{D5F9800C-699E-439C-BA98-95928E692D3C}" presName="linNode" presStyleCnt="0"/>
      <dgm:spPr/>
    </dgm:pt>
    <dgm:pt modelId="{372E608E-E699-420C-B524-12FFE40C4A1E}" type="pres">
      <dgm:prSet presAssocID="{D5F9800C-699E-439C-BA98-95928E692D3C}" presName="parentText" presStyleLbl="node1" presStyleIdx="1" presStyleCnt="2">
        <dgm:presLayoutVars>
          <dgm:chMax val="1"/>
          <dgm:bulletEnabled val="1"/>
        </dgm:presLayoutVars>
      </dgm:prSet>
      <dgm:spPr/>
    </dgm:pt>
    <dgm:pt modelId="{291F103E-EE22-4BD5-A277-0C9A52F48BE4}" type="pres">
      <dgm:prSet presAssocID="{D5F9800C-699E-439C-BA98-95928E692D3C}" presName="descendantText" presStyleLbl="alignAccFollowNode1" presStyleIdx="1" presStyleCnt="2">
        <dgm:presLayoutVars>
          <dgm:bulletEnabled val="1"/>
        </dgm:presLayoutVars>
      </dgm:prSet>
      <dgm:spPr/>
    </dgm:pt>
  </dgm:ptLst>
  <dgm:cxnLst>
    <dgm:cxn modelId="{06DF201A-046C-4326-A066-A86D24AA20F8}" type="presOf" srcId="{474DC170-AE98-4ECD-9B86-B9AE8C6A151B}" destId="{291F103E-EE22-4BD5-A277-0C9A52F48BE4}" srcOrd="0" destOrd="2" presId="urn:microsoft.com/office/officeart/2005/8/layout/vList5"/>
    <dgm:cxn modelId="{FF51591F-6AF6-4095-AE7A-EB9CA3DB2C13}" type="presOf" srcId="{EA9EB63F-1635-4F93-905B-7EC81396BF0F}" destId="{291F103E-EE22-4BD5-A277-0C9A52F48BE4}" srcOrd="0" destOrd="1" presId="urn:microsoft.com/office/officeart/2005/8/layout/vList5"/>
    <dgm:cxn modelId="{40B6D621-CF53-4363-9AA7-AFD95839475A}" srcId="{D5F9800C-699E-439C-BA98-95928E692D3C}" destId="{70697DE3-A9C6-4D8D-8070-3259CC703238}" srcOrd="3" destOrd="0" parTransId="{D33557CB-4EE6-4A7D-9166-65F140D7687A}" sibTransId="{B6749191-1AC2-4D23-9F40-215D0A4F5CB2}"/>
    <dgm:cxn modelId="{B3464340-4954-4480-8CA9-58D770976AF3}" type="presOf" srcId="{6F90E6CD-EC3D-4481-A094-30C5AFB7A389}" destId="{F3C6AFAE-A26B-4DB2-AC14-9E9069A9993C}" srcOrd="0" destOrd="2" presId="urn:microsoft.com/office/officeart/2005/8/layout/vList5"/>
    <dgm:cxn modelId="{7B6C035C-AA8C-4373-A6D5-87FF21C1DFBE}" srcId="{D5F9800C-699E-439C-BA98-95928E692D3C}" destId="{EA9EB63F-1635-4F93-905B-7EC81396BF0F}" srcOrd="1" destOrd="0" parTransId="{E134D8CC-9DCD-4B50-9411-2B273A510126}" sibTransId="{DDFB4ACF-8747-49BF-A349-4417877443EC}"/>
    <dgm:cxn modelId="{4942005D-6A26-4645-80B8-CF23D8DC249A}" type="presOf" srcId="{B4B86469-0A0C-45EF-A698-2CC5B5236ADF}" destId="{CCB76349-0DC3-4F25-AD32-D55041C0BCE4}" srcOrd="0" destOrd="0" presId="urn:microsoft.com/office/officeart/2005/8/layout/vList5"/>
    <dgm:cxn modelId="{2226105E-678A-4CD8-9F73-789E45CEA46B}" type="presOf" srcId="{5C0442E7-DDA5-464A-9D5C-BA48456B653D}" destId="{F3C6AFAE-A26B-4DB2-AC14-9E9069A9993C}" srcOrd="0" destOrd="3" presId="urn:microsoft.com/office/officeart/2005/8/layout/vList5"/>
    <dgm:cxn modelId="{AF39C06B-3DDC-40AA-8006-5FEB6FAC7E63}" srcId="{BE70D44A-5265-4842-8C2A-B724FF9174A8}" destId="{882ACD7E-9445-4539-97D6-47BC7771DBE8}" srcOrd="1" destOrd="0" parTransId="{9F7E8704-4587-48D4-B727-4E1B9D5EB96F}" sibTransId="{ABEDE4F0-A0B7-4219-BE6A-00B0A3BA614A}"/>
    <dgm:cxn modelId="{55F92E4E-A708-40A1-9BE0-F14C17C05378}" type="presOf" srcId="{D5F9800C-699E-439C-BA98-95928E692D3C}" destId="{372E608E-E699-420C-B524-12FFE40C4A1E}" srcOrd="0" destOrd="0" presId="urn:microsoft.com/office/officeart/2005/8/layout/vList5"/>
    <dgm:cxn modelId="{E7862659-320D-49D0-9319-C8DAC0391F19}" type="presOf" srcId="{BE70D44A-5265-4842-8C2A-B724FF9174A8}" destId="{2E11A682-49A3-4F6A-9810-BBFC4569F261}" srcOrd="0" destOrd="0" presId="urn:microsoft.com/office/officeart/2005/8/layout/vList5"/>
    <dgm:cxn modelId="{4D0F435A-CA79-4827-BD17-D9D1D53AE7B1}" type="presOf" srcId="{882ACD7E-9445-4539-97D6-47BC7771DBE8}" destId="{F3C6AFAE-A26B-4DB2-AC14-9E9069A9993C}" srcOrd="0" destOrd="1" presId="urn:microsoft.com/office/officeart/2005/8/layout/vList5"/>
    <dgm:cxn modelId="{89B4837A-452A-4F82-AC36-58058BB744C6}" srcId="{B4B86469-0A0C-45EF-A698-2CC5B5236ADF}" destId="{D5F9800C-699E-439C-BA98-95928E692D3C}" srcOrd="1" destOrd="0" parTransId="{ACA9D037-233C-4F5E-8386-E6268029F395}" sibTransId="{7C30C632-AFC6-4AF1-A068-B14C0F345CBB}"/>
    <dgm:cxn modelId="{45ADBAAB-2923-4D1C-9553-1E1CDE4EE2A7}" type="presOf" srcId="{76DCD9BA-6588-4FAB-93ED-41EDD61ED00D}" destId="{F3C6AFAE-A26B-4DB2-AC14-9E9069A9993C}" srcOrd="0" destOrd="0" presId="urn:microsoft.com/office/officeart/2005/8/layout/vList5"/>
    <dgm:cxn modelId="{FE506EB6-1B26-4B4C-A017-3C01A525B4BC}" type="presOf" srcId="{70697DE3-A9C6-4D8D-8070-3259CC703238}" destId="{291F103E-EE22-4BD5-A277-0C9A52F48BE4}" srcOrd="0" destOrd="3" presId="urn:microsoft.com/office/officeart/2005/8/layout/vList5"/>
    <dgm:cxn modelId="{03D1D4DF-B538-4BCF-80B4-A5B0AEFF85D3}" srcId="{D5F9800C-699E-439C-BA98-95928E692D3C}" destId="{CB1E6846-1C51-4E43-B7C1-4098598AC9FE}" srcOrd="0" destOrd="0" parTransId="{68EB4704-082B-4DA1-864B-D4FCCC3E80ED}" sibTransId="{94F79C69-629B-458C-8420-0CF88DB8245B}"/>
    <dgm:cxn modelId="{CD897DE1-CCDD-4415-9AC1-11597B0CC82E}" srcId="{D5F9800C-699E-439C-BA98-95928E692D3C}" destId="{474DC170-AE98-4ECD-9B86-B9AE8C6A151B}" srcOrd="2" destOrd="0" parTransId="{981D5ABD-4516-4253-A331-E4F50BDD6BE4}" sibTransId="{230A8D1F-73AB-4726-B018-95DFE1C4698A}"/>
    <dgm:cxn modelId="{8225BBC5-394B-47B4-819D-9EE1A5FF46C3}" type="presOf" srcId="{CB1E6846-1C51-4E43-B7C1-4098598AC9FE}" destId="{291F103E-EE22-4BD5-A277-0C9A52F48BE4}" srcOrd="0" destOrd="0" presId="urn:microsoft.com/office/officeart/2005/8/layout/vList5"/>
    <dgm:cxn modelId="{D025A8CA-209A-4B08-8A77-835270D26676}" srcId="{B4B86469-0A0C-45EF-A698-2CC5B5236ADF}" destId="{BE70D44A-5265-4842-8C2A-B724FF9174A8}" srcOrd="0" destOrd="0" parTransId="{486D4B27-8ACB-4E52-BD27-E578A612A2A2}" sibTransId="{DD1367F9-114E-47DB-8611-17973D7FA4B6}"/>
    <dgm:cxn modelId="{B47D2FD3-A485-41C1-936F-B674B4FD19B0}" srcId="{BE70D44A-5265-4842-8C2A-B724FF9174A8}" destId="{5C0442E7-DDA5-464A-9D5C-BA48456B653D}" srcOrd="3" destOrd="0" parTransId="{D7C92E91-37F7-43ED-BC24-3C15266F5997}" sibTransId="{F76908A3-518C-41F2-9F11-845A6A6261A5}"/>
    <dgm:cxn modelId="{5BCC64DD-DE78-4963-9924-BEE31BABBB00}" srcId="{BE70D44A-5265-4842-8C2A-B724FF9174A8}" destId="{76DCD9BA-6588-4FAB-93ED-41EDD61ED00D}" srcOrd="0" destOrd="0" parTransId="{2C25D374-4474-4B77-ADF6-E4219E2F14EC}" sibTransId="{A97A9BB4-0CF3-412A-93AD-8FF056F20A4B}"/>
    <dgm:cxn modelId="{314DE7FE-CB75-41C1-AF61-77DC386E5CD8}" srcId="{BE70D44A-5265-4842-8C2A-B724FF9174A8}" destId="{6F90E6CD-EC3D-4481-A094-30C5AFB7A389}" srcOrd="2" destOrd="0" parTransId="{22D28E14-6C80-4A8C-97D6-569C6EE9739C}" sibTransId="{5BC1A380-88F0-4C2C-8CF1-840D868BEDA1}"/>
    <dgm:cxn modelId="{B284AC26-9C1F-4811-8558-BAA724772D69}" type="presParOf" srcId="{CCB76349-0DC3-4F25-AD32-D55041C0BCE4}" destId="{94B4F260-6FE9-4F19-8777-EC6F1BD2E076}" srcOrd="0" destOrd="0" presId="urn:microsoft.com/office/officeart/2005/8/layout/vList5"/>
    <dgm:cxn modelId="{C349BDF6-6F2C-4D98-8F65-6D6370475571}" type="presParOf" srcId="{94B4F260-6FE9-4F19-8777-EC6F1BD2E076}" destId="{2E11A682-49A3-4F6A-9810-BBFC4569F261}" srcOrd="0" destOrd="0" presId="urn:microsoft.com/office/officeart/2005/8/layout/vList5"/>
    <dgm:cxn modelId="{B2476ED8-75D7-41DE-97F0-DAD7891B166F}" type="presParOf" srcId="{94B4F260-6FE9-4F19-8777-EC6F1BD2E076}" destId="{F3C6AFAE-A26B-4DB2-AC14-9E9069A9993C}" srcOrd="1" destOrd="0" presId="urn:microsoft.com/office/officeart/2005/8/layout/vList5"/>
    <dgm:cxn modelId="{3D34CFF9-194B-442B-8DCD-DDF3B4DFD6A0}" type="presParOf" srcId="{CCB76349-0DC3-4F25-AD32-D55041C0BCE4}" destId="{96B99F7F-7E1E-40D9-B92A-6068EA6B637D}" srcOrd="1" destOrd="0" presId="urn:microsoft.com/office/officeart/2005/8/layout/vList5"/>
    <dgm:cxn modelId="{E560094C-2229-4EC9-9521-73F88D8018AB}" type="presParOf" srcId="{CCB76349-0DC3-4F25-AD32-D55041C0BCE4}" destId="{24A48486-1322-4DE9-AC01-19B802C07763}" srcOrd="2" destOrd="0" presId="urn:microsoft.com/office/officeart/2005/8/layout/vList5"/>
    <dgm:cxn modelId="{29E2D057-FE48-4A3A-AE66-A57438F81824}" type="presParOf" srcId="{24A48486-1322-4DE9-AC01-19B802C07763}" destId="{372E608E-E699-420C-B524-12FFE40C4A1E}" srcOrd="0" destOrd="0" presId="urn:microsoft.com/office/officeart/2005/8/layout/vList5"/>
    <dgm:cxn modelId="{D9CFEE45-DA65-411C-9983-30AE85621D07}" type="presParOf" srcId="{24A48486-1322-4DE9-AC01-19B802C07763}" destId="{291F103E-EE22-4BD5-A277-0C9A52F48B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1" dirty="0">
              <a:solidFill>
                <a:schemeClr val="tx1"/>
              </a:solidFill>
              <a:latin typeface="Times New Roman" panose="02020603050405020304" pitchFamily="18" charset="0"/>
              <a:cs typeface="Times New Roman" panose="02020603050405020304" pitchFamily="18" charset="0"/>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dirty="0">
              <a:solidFill>
                <a:schemeClr val="tx1"/>
              </a:solidFill>
              <a:latin typeface="Times New Roman" panose="02020603050405020304" pitchFamily="18" charset="0"/>
              <a:cs typeface="Times New Roman" panose="02020603050405020304" pitchFamily="18" charset="0"/>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latin typeface="Times New Roman" panose="02020603050405020304" pitchFamily="18" charset="0"/>
              <a:cs typeface="Times New Roman" panose="02020603050405020304" pitchFamily="18" charset="0"/>
            </a:rPr>
            <a:t>Sampling Techniques</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latin typeface="Times New Roman" panose="02020603050405020304" pitchFamily="18" charset="0"/>
              <a:cs typeface="Times New Roman" panose="02020603050405020304" pitchFamily="18" charset="0"/>
            </a:rPr>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dirty="0">
              <a:latin typeface="Times New Roman" panose="02020603050405020304" pitchFamily="18" charset="0"/>
              <a:cs typeface="Times New Roman" panose="02020603050405020304" pitchFamily="18" charset="0"/>
            </a:rPr>
            <a:t>Oversampling</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606755C4-177D-4C48-93B3-2A05D15820E9}">
      <dgm:prSet/>
      <dgm:spPr/>
      <dgm:t>
        <a:bodyPr/>
        <a:lstStyle/>
        <a:p>
          <a:r>
            <a:rPr lang="en-US" dirty="0">
              <a:latin typeface="Times New Roman" panose="02020603050405020304" pitchFamily="18" charset="0"/>
              <a:cs typeface="Times New Roman" panose="02020603050405020304" pitchFamily="18" charset="0"/>
            </a:rPr>
            <a:t>Under sampling</a:t>
          </a:r>
        </a:p>
      </dgm:t>
    </dgm:pt>
    <dgm:pt modelId="{CE5035EE-1B36-4F56-941A-EF1707EC19DB}" type="parTrans" cxnId="{678B4CB6-9663-4CEA-9365-700FBB6868A6}">
      <dgm:prSet/>
      <dgm:spPr/>
      <dgm:t>
        <a:bodyPr/>
        <a:lstStyle/>
        <a:p>
          <a:endParaRPr lang="en-US"/>
        </a:p>
      </dgm:t>
    </dgm:pt>
    <dgm:pt modelId="{DC6E63DF-00DF-48EA-A50A-F4D4B40665F5}" type="sibTrans" cxnId="{678B4CB6-9663-4CEA-9365-700FBB6868A6}">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678B4CB6-9663-4CEA-9365-700FBB6868A6}" srcId="{7EC8E4F7-090C-4C18-95F1-42FEC6CAC37A}" destId="{606755C4-177D-4C48-93B3-2A05D15820E9}" srcOrd="1" destOrd="0" parTransId="{CE5035EE-1B36-4F56-941A-EF1707EC19DB}" sibTransId="{DC6E63DF-00DF-48EA-A50A-F4D4B40665F5}"/>
    <dgm:cxn modelId="{1A08B2C4-9AD3-4192-B2E2-1AF00FC35E97}" type="presOf" srcId="{606755C4-177D-4C48-93B3-2A05D15820E9}" destId="{81C2DF2D-FA7B-4DE8-8B45-6DB060642B94}" srcOrd="0" destOrd="1"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0" dirty="0">
              <a:solidFill>
                <a:schemeClr val="tx1"/>
              </a:solidFill>
              <a:latin typeface="Times New Roman" panose="02020603050405020304" pitchFamily="18" charset="0"/>
              <a:cs typeface="Times New Roman" panose="02020603050405020304" pitchFamily="18" charset="0"/>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b="1" dirty="0">
              <a:solidFill>
                <a:schemeClr val="tx1"/>
              </a:solidFill>
              <a:latin typeface="Times New Roman" panose="02020603050405020304" pitchFamily="18" charset="0"/>
              <a:cs typeface="Times New Roman" panose="02020603050405020304" pitchFamily="18" charset="0"/>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latin typeface="Times New Roman" panose="02020603050405020304" pitchFamily="18" charset="0"/>
              <a:cs typeface="Times New Roman" panose="02020603050405020304" pitchFamily="18" charset="0"/>
            </a:rPr>
            <a:t>Sampling Techniques</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latin typeface="Times New Roman" panose="02020603050405020304" pitchFamily="18" charset="0"/>
              <a:cs typeface="Times New Roman" panose="02020603050405020304" pitchFamily="18" charset="0"/>
            </a:rPr>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dirty="0">
              <a:latin typeface="Times New Roman" panose="02020603050405020304" pitchFamily="18" charset="0"/>
              <a:cs typeface="Times New Roman" panose="02020603050405020304" pitchFamily="18" charset="0"/>
            </a:rPr>
            <a:t>Oversampling</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606755C4-177D-4C48-93B3-2A05D15820E9}">
      <dgm:prSet/>
      <dgm:spPr/>
      <dgm:t>
        <a:bodyPr/>
        <a:lstStyle/>
        <a:p>
          <a:r>
            <a:rPr lang="en-US" dirty="0">
              <a:latin typeface="Times New Roman" panose="02020603050405020304" pitchFamily="18" charset="0"/>
              <a:cs typeface="Times New Roman" panose="02020603050405020304" pitchFamily="18" charset="0"/>
            </a:rPr>
            <a:t>Under sampling</a:t>
          </a:r>
        </a:p>
      </dgm:t>
    </dgm:pt>
    <dgm:pt modelId="{CE5035EE-1B36-4F56-941A-EF1707EC19DB}" type="parTrans" cxnId="{678B4CB6-9663-4CEA-9365-700FBB6868A6}">
      <dgm:prSet/>
      <dgm:spPr/>
      <dgm:t>
        <a:bodyPr/>
        <a:lstStyle/>
        <a:p>
          <a:endParaRPr lang="en-US"/>
        </a:p>
      </dgm:t>
    </dgm:pt>
    <dgm:pt modelId="{DC6E63DF-00DF-48EA-A50A-F4D4B40665F5}" type="sibTrans" cxnId="{678B4CB6-9663-4CEA-9365-700FBB6868A6}">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678B4CB6-9663-4CEA-9365-700FBB6868A6}" srcId="{7EC8E4F7-090C-4C18-95F1-42FEC6CAC37A}" destId="{606755C4-177D-4C48-93B3-2A05D15820E9}" srcOrd="1" destOrd="0" parTransId="{CE5035EE-1B36-4F56-941A-EF1707EC19DB}" sibTransId="{DC6E63DF-00DF-48EA-A50A-F4D4B40665F5}"/>
    <dgm:cxn modelId="{1A08B2C4-9AD3-4192-B2E2-1AF00FC35E97}" type="presOf" srcId="{606755C4-177D-4C48-93B3-2A05D15820E9}" destId="{81C2DF2D-FA7B-4DE8-8B45-6DB060642B94}" srcOrd="0" destOrd="1"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0" dirty="0">
              <a:solidFill>
                <a:schemeClr val="tx1"/>
              </a:solidFill>
              <a:latin typeface="Times New Roman" panose="02020603050405020304" pitchFamily="18" charset="0"/>
              <a:cs typeface="Times New Roman" panose="02020603050405020304" pitchFamily="18" charset="0"/>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b="0" dirty="0">
              <a:solidFill>
                <a:schemeClr val="tx1"/>
              </a:solidFill>
              <a:latin typeface="Times New Roman" panose="02020603050405020304" pitchFamily="18" charset="0"/>
              <a:cs typeface="Times New Roman" panose="02020603050405020304" pitchFamily="18" charset="0"/>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b="1" dirty="0">
              <a:solidFill>
                <a:schemeClr val="tx1"/>
              </a:solidFill>
              <a:latin typeface="Times New Roman" panose="02020603050405020304" pitchFamily="18" charset="0"/>
              <a:cs typeface="Times New Roman" panose="02020603050405020304" pitchFamily="18" charset="0"/>
            </a:rPr>
            <a:t>Sampling Techniques</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dirty="0">
              <a:latin typeface="Times New Roman" panose="02020603050405020304" pitchFamily="18" charset="0"/>
              <a:cs typeface="Times New Roman" panose="02020603050405020304" pitchFamily="18" charset="0"/>
            </a:rPr>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dirty="0">
              <a:latin typeface="Times New Roman" panose="02020603050405020304" pitchFamily="18" charset="0"/>
              <a:cs typeface="Times New Roman" panose="02020603050405020304" pitchFamily="18" charset="0"/>
            </a:rPr>
            <a:t>Oversampling</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606755C4-177D-4C48-93B3-2A05D15820E9}">
      <dgm:prSet/>
      <dgm:spPr/>
      <dgm:t>
        <a:bodyPr/>
        <a:lstStyle/>
        <a:p>
          <a:r>
            <a:rPr lang="en-US" dirty="0">
              <a:latin typeface="Times New Roman" panose="02020603050405020304" pitchFamily="18" charset="0"/>
              <a:cs typeface="Times New Roman" panose="02020603050405020304" pitchFamily="18" charset="0"/>
            </a:rPr>
            <a:t>Under sampling</a:t>
          </a:r>
        </a:p>
      </dgm:t>
    </dgm:pt>
    <dgm:pt modelId="{CE5035EE-1B36-4F56-941A-EF1707EC19DB}" type="parTrans" cxnId="{678B4CB6-9663-4CEA-9365-700FBB6868A6}">
      <dgm:prSet/>
      <dgm:spPr/>
      <dgm:t>
        <a:bodyPr/>
        <a:lstStyle/>
        <a:p>
          <a:endParaRPr lang="en-US"/>
        </a:p>
      </dgm:t>
    </dgm:pt>
    <dgm:pt modelId="{DC6E63DF-00DF-48EA-A50A-F4D4B40665F5}" type="sibTrans" cxnId="{678B4CB6-9663-4CEA-9365-700FBB6868A6}">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678B4CB6-9663-4CEA-9365-700FBB6868A6}" srcId="{7EC8E4F7-090C-4C18-95F1-42FEC6CAC37A}" destId="{606755C4-177D-4C48-93B3-2A05D15820E9}" srcOrd="1" destOrd="0" parTransId="{CE5035EE-1B36-4F56-941A-EF1707EC19DB}" sibTransId="{DC6E63DF-00DF-48EA-A50A-F4D4B40665F5}"/>
    <dgm:cxn modelId="{1A08B2C4-9AD3-4192-B2E2-1AF00FC35E97}" type="presOf" srcId="{606755C4-177D-4C48-93B3-2A05D15820E9}" destId="{81C2DF2D-FA7B-4DE8-8B45-6DB060642B94}" srcOrd="0" destOrd="1"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B06737-2739-4590-B913-A4353C68168C}"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6E6D0269-73B2-4E6A-A0C1-1CF2F5EE7A23}">
      <dgm:prSet phldrT="[Text]"/>
      <dgm:spPr/>
      <dgm:t>
        <a:bodyPr/>
        <a:lstStyle/>
        <a:p>
          <a:r>
            <a:rPr lang="en-US" dirty="0">
              <a:latin typeface="Times New Roman" panose="02020603050405020304" pitchFamily="18" charset="0"/>
              <a:cs typeface="Times New Roman" panose="02020603050405020304" pitchFamily="18" charset="0"/>
            </a:rPr>
            <a:t>Root</a:t>
          </a:r>
        </a:p>
      </dgm:t>
    </dgm:pt>
    <dgm:pt modelId="{8E6941B0-96E6-4E92-A0BE-7EDD9C314E05}" type="parTrans" cxnId="{4BCD7F26-7F0F-4AF9-9D61-330CCF9DFF8D}">
      <dgm:prSet/>
      <dgm:spPr/>
      <dgm:t>
        <a:bodyPr/>
        <a:lstStyle/>
        <a:p>
          <a:endParaRPr lang="en-US"/>
        </a:p>
      </dgm:t>
    </dgm:pt>
    <dgm:pt modelId="{8848A606-5FC5-4A3C-8387-AA9CF24908CF}" type="sibTrans" cxnId="{4BCD7F26-7F0F-4AF9-9D61-330CCF9DFF8D}">
      <dgm:prSet/>
      <dgm:spPr/>
      <dgm:t>
        <a:bodyPr/>
        <a:lstStyle/>
        <a:p>
          <a:endParaRPr lang="en-US"/>
        </a:p>
      </dgm:t>
    </dgm:pt>
    <dgm:pt modelId="{E720228E-0259-46FF-B148-7444C90534A7}">
      <dgm:prSet phldrT="[Text]"/>
      <dgm:spPr/>
      <dgm:t>
        <a:bodyPr/>
        <a:lstStyle/>
        <a:p>
          <a:r>
            <a:rPr lang="en-US" dirty="0">
              <a:latin typeface="Times New Roman" panose="02020603050405020304" pitchFamily="18" charset="0"/>
              <a:cs typeface="Times New Roman" panose="02020603050405020304" pitchFamily="18" charset="0"/>
            </a:rPr>
            <a:t>0</a:t>
          </a:r>
        </a:p>
      </dgm:t>
    </dgm:pt>
    <dgm:pt modelId="{7B769CB7-DBE6-470C-BE46-1A698E97ABE6}" type="parTrans" cxnId="{2E107D22-A7B6-441A-851D-F16FA47E81B5}">
      <dgm:prSet/>
      <dgm:spPr/>
      <dgm:t>
        <a:bodyPr/>
        <a:lstStyle/>
        <a:p>
          <a:endParaRPr lang="en-US"/>
        </a:p>
      </dgm:t>
    </dgm:pt>
    <dgm:pt modelId="{36FBEA30-306D-4E93-8A45-32EC5D182A63}" type="sibTrans" cxnId="{2E107D22-A7B6-441A-851D-F16FA47E81B5}">
      <dgm:prSet/>
      <dgm:spPr/>
      <dgm:t>
        <a:bodyPr/>
        <a:lstStyle/>
        <a:p>
          <a:endParaRPr lang="en-US"/>
        </a:p>
      </dgm:t>
    </dgm:pt>
    <dgm:pt modelId="{7034358F-C864-4EB1-A050-2A69ECA20F4B}">
      <dgm:prSet phldrT="[Text]"/>
      <dgm:spPr/>
      <dgm:t>
        <a:bodyPr/>
        <a:lstStyle/>
        <a:p>
          <a:r>
            <a:rPr lang="en-US" dirty="0">
              <a:latin typeface="Times New Roman" panose="02020603050405020304" pitchFamily="18" charset="0"/>
              <a:cs typeface="Times New Roman" panose="02020603050405020304" pitchFamily="18" charset="0"/>
            </a:rPr>
            <a:t>2</a:t>
          </a:r>
        </a:p>
      </dgm:t>
    </dgm:pt>
    <dgm:pt modelId="{1F83F7E4-300C-4CC1-AD85-9D49FDBBBC9D}" type="parTrans" cxnId="{C9F53367-4CE5-4708-BAF7-25F91F31BC0D}">
      <dgm:prSet/>
      <dgm:spPr/>
      <dgm:t>
        <a:bodyPr/>
        <a:lstStyle/>
        <a:p>
          <a:endParaRPr lang="en-US"/>
        </a:p>
      </dgm:t>
    </dgm:pt>
    <dgm:pt modelId="{7F89EC86-15A8-44E6-B141-EF3A49DE9A75}" type="sibTrans" cxnId="{C9F53367-4CE5-4708-BAF7-25F91F31BC0D}">
      <dgm:prSet/>
      <dgm:spPr/>
      <dgm:t>
        <a:bodyPr/>
        <a:lstStyle/>
        <a:p>
          <a:endParaRPr lang="en-US"/>
        </a:p>
      </dgm:t>
    </dgm:pt>
    <dgm:pt modelId="{CE98368D-136B-4331-AFBF-2D686CC25786}">
      <dgm:prSet phldrT="[Text]"/>
      <dgm:spPr/>
      <dgm:t>
        <a:bodyPr/>
        <a:lstStyle/>
        <a:p>
          <a:r>
            <a:rPr lang="en-US" dirty="0">
              <a:latin typeface="Times New Roman" panose="02020603050405020304" pitchFamily="18" charset="0"/>
              <a:cs typeface="Times New Roman" panose="02020603050405020304" pitchFamily="18" charset="0"/>
            </a:rPr>
            <a:t>3</a:t>
          </a:r>
        </a:p>
      </dgm:t>
    </dgm:pt>
    <dgm:pt modelId="{B9730B3F-BB0C-45D1-ACC2-28B0530AAA1A}" type="parTrans" cxnId="{565B30C7-4A16-40F4-81A6-DAD1B0D84D84}">
      <dgm:prSet/>
      <dgm:spPr/>
      <dgm:t>
        <a:bodyPr/>
        <a:lstStyle/>
        <a:p>
          <a:endParaRPr lang="en-US"/>
        </a:p>
      </dgm:t>
    </dgm:pt>
    <dgm:pt modelId="{311A07B0-DF77-4FDF-8266-5D2E99B2E392}" type="sibTrans" cxnId="{565B30C7-4A16-40F4-81A6-DAD1B0D84D84}">
      <dgm:prSet/>
      <dgm:spPr/>
      <dgm:t>
        <a:bodyPr/>
        <a:lstStyle/>
        <a:p>
          <a:endParaRPr lang="en-US"/>
        </a:p>
      </dgm:t>
    </dgm:pt>
    <dgm:pt modelId="{8D95976E-C007-4CFD-96BC-74BDD1281713}">
      <dgm:prSet phldrT="[Text]"/>
      <dgm:spPr/>
      <dgm:t>
        <a:bodyPr/>
        <a:lstStyle/>
        <a:p>
          <a:r>
            <a:rPr lang="en-US" dirty="0">
              <a:latin typeface="Times New Roman" panose="02020603050405020304" pitchFamily="18" charset="0"/>
              <a:cs typeface="Times New Roman" panose="02020603050405020304" pitchFamily="18" charset="0"/>
            </a:rPr>
            <a:t>1</a:t>
          </a:r>
        </a:p>
      </dgm:t>
    </dgm:pt>
    <dgm:pt modelId="{02C8BB4B-3116-497E-A9D8-0CEF1462CB41}" type="parTrans" cxnId="{935CCF93-1E17-41E9-8A64-4138A3376245}">
      <dgm:prSet/>
      <dgm:spPr/>
      <dgm:t>
        <a:bodyPr/>
        <a:lstStyle/>
        <a:p>
          <a:endParaRPr lang="en-US"/>
        </a:p>
      </dgm:t>
    </dgm:pt>
    <dgm:pt modelId="{008800F3-A81F-40BC-8A8A-5610335A7A31}" type="sibTrans" cxnId="{935CCF93-1E17-41E9-8A64-4138A3376245}">
      <dgm:prSet/>
      <dgm:spPr/>
      <dgm:t>
        <a:bodyPr/>
        <a:lstStyle/>
        <a:p>
          <a:endParaRPr lang="en-US"/>
        </a:p>
      </dgm:t>
    </dgm:pt>
    <dgm:pt modelId="{A72044EA-877A-436A-B1AA-99272AB2A7FC}">
      <dgm:prSet phldrT="[Text]"/>
      <dgm:spPr/>
      <dgm:t>
        <a:bodyPr/>
        <a:lstStyle/>
        <a:p>
          <a:r>
            <a:rPr lang="en-US" dirty="0">
              <a:latin typeface="Times New Roman" panose="02020603050405020304" pitchFamily="18" charset="0"/>
              <a:cs typeface="Times New Roman" panose="02020603050405020304" pitchFamily="18" charset="0"/>
            </a:rPr>
            <a:t>4</a:t>
          </a:r>
        </a:p>
      </dgm:t>
    </dgm:pt>
    <dgm:pt modelId="{63E9A796-1195-462A-8077-D283EA578D71}" type="parTrans" cxnId="{9382697E-29B9-4C62-892A-1CB6BA1A1CA6}">
      <dgm:prSet/>
      <dgm:spPr/>
      <dgm:t>
        <a:bodyPr/>
        <a:lstStyle/>
        <a:p>
          <a:endParaRPr lang="en-US"/>
        </a:p>
      </dgm:t>
    </dgm:pt>
    <dgm:pt modelId="{5F2923A2-E3DE-435F-9037-690E2FE0BA34}" type="sibTrans" cxnId="{9382697E-29B9-4C62-892A-1CB6BA1A1CA6}">
      <dgm:prSet/>
      <dgm:spPr/>
      <dgm:t>
        <a:bodyPr/>
        <a:lstStyle/>
        <a:p>
          <a:endParaRPr lang="en-US"/>
        </a:p>
      </dgm:t>
    </dgm:pt>
    <dgm:pt modelId="{73D4E30E-C2C4-4BC9-9645-F40307ED2CDC}">
      <dgm:prSet phldrT="[Text]"/>
      <dgm:spPr/>
      <dgm:t>
        <a:bodyPr/>
        <a:lstStyle/>
        <a:p>
          <a:r>
            <a:rPr lang="en-US" dirty="0">
              <a:latin typeface="Times New Roman" panose="02020603050405020304" pitchFamily="18" charset="0"/>
              <a:cs typeface="Times New Roman" panose="02020603050405020304" pitchFamily="18" charset="0"/>
            </a:rPr>
            <a:t>5</a:t>
          </a:r>
        </a:p>
      </dgm:t>
    </dgm:pt>
    <dgm:pt modelId="{47B30A6A-B347-4FFB-AE2B-4135A64A0F0B}" type="parTrans" cxnId="{89C5E760-E856-4B7A-B627-027F732160B0}">
      <dgm:prSet/>
      <dgm:spPr/>
      <dgm:t>
        <a:bodyPr/>
        <a:lstStyle/>
        <a:p>
          <a:endParaRPr lang="en-US"/>
        </a:p>
      </dgm:t>
    </dgm:pt>
    <dgm:pt modelId="{7ACCDB28-8A27-4050-89BD-A1210C653037}" type="sibTrans" cxnId="{89C5E760-E856-4B7A-B627-027F732160B0}">
      <dgm:prSet/>
      <dgm:spPr/>
      <dgm:t>
        <a:bodyPr/>
        <a:lstStyle/>
        <a:p>
          <a:endParaRPr lang="en-US"/>
        </a:p>
      </dgm:t>
    </dgm:pt>
    <dgm:pt modelId="{3C140A09-2953-472B-BA88-D20D33262DE6}">
      <dgm:prSet phldrT="[Text]"/>
      <dgm:spPr/>
      <dgm:t>
        <a:bodyPr/>
        <a:lstStyle/>
        <a:p>
          <a:r>
            <a:rPr lang="en-US" dirty="0">
              <a:latin typeface="Times New Roman" panose="02020603050405020304" pitchFamily="18" charset="0"/>
              <a:cs typeface="Times New Roman" panose="02020603050405020304" pitchFamily="18" charset="0"/>
            </a:rPr>
            <a:t>11</a:t>
          </a:r>
        </a:p>
      </dgm:t>
    </dgm:pt>
    <dgm:pt modelId="{86CA26EC-8362-4720-9365-5CF58765CFFD}" type="parTrans" cxnId="{E8CBD318-6EC2-49F1-949D-8BBC89C938A9}">
      <dgm:prSet/>
      <dgm:spPr/>
      <dgm:t>
        <a:bodyPr/>
        <a:lstStyle/>
        <a:p>
          <a:endParaRPr lang="en-US"/>
        </a:p>
      </dgm:t>
    </dgm:pt>
    <dgm:pt modelId="{371A9C6C-19BD-4994-96CE-0F5147636726}" type="sibTrans" cxnId="{E8CBD318-6EC2-49F1-949D-8BBC89C938A9}">
      <dgm:prSet/>
      <dgm:spPr/>
      <dgm:t>
        <a:bodyPr/>
        <a:lstStyle/>
        <a:p>
          <a:endParaRPr lang="en-US"/>
        </a:p>
      </dgm:t>
    </dgm:pt>
    <dgm:pt modelId="{1029AAB7-1F9D-44B3-A47D-3F07E50A7D08}">
      <dgm:prSet phldrT="[Text]"/>
      <dgm:spPr/>
      <dgm:t>
        <a:bodyPr/>
        <a:lstStyle/>
        <a:p>
          <a:r>
            <a:rPr lang="en-US" dirty="0">
              <a:latin typeface="Times New Roman" panose="02020603050405020304" pitchFamily="18" charset="0"/>
              <a:cs typeface="Times New Roman" panose="02020603050405020304" pitchFamily="18" charset="0"/>
            </a:rPr>
            <a:t>10</a:t>
          </a:r>
        </a:p>
      </dgm:t>
    </dgm:pt>
    <dgm:pt modelId="{55D5E228-CC1F-4DEB-B267-0B33C198E466}" type="parTrans" cxnId="{CC21FBFB-90DE-4577-BEAB-D268F4F0277A}">
      <dgm:prSet/>
      <dgm:spPr/>
      <dgm:t>
        <a:bodyPr/>
        <a:lstStyle/>
        <a:p>
          <a:endParaRPr lang="en-US"/>
        </a:p>
      </dgm:t>
    </dgm:pt>
    <dgm:pt modelId="{F71687F2-5640-4CEF-8414-7F87237E1F9F}" type="sibTrans" cxnId="{CC21FBFB-90DE-4577-BEAB-D268F4F0277A}">
      <dgm:prSet/>
      <dgm:spPr/>
      <dgm:t>
        <a:bodyPr/>
        <a:lstStyle/>
        <a:p>
          <a:endParaRPr lang="en-US"/>
        </a:p>
      </dgm:t>
    </dgm:pt>
    <dgm:pt modelId="{0FD7A95F-96FE-4502-9038-123F9D25CEF3}">
      <dgm:prSet phldrT="[Text]"/>
      <dgm:spPr/>
      <dgm:t>
        <a:bodyPr/>
        <a:lstStyle/>
        <a:p>
          <a:r>
            <a:rPr lang="en-US" dirty="0">
              <a:latin typeface="Times New Roman" panose="02020603050405020304" pitchFamily="18" charset="0"/>
              <a:cs typeface="Times New Roman" panose="02020603050405020304" pitchFamily="18" charset="0"/>
            </a:rPr>
            <a:t>7</a:t>
          </a:r>
        </a:p>
      </dgm:t>
    </dgm:pt>
    <dgm:pt modelId="{1AC89E73-60C4-4470-8BC6-96D30F51B891}" type="parTrans" cxnId="{6D83E169-FA17-434B-80D3-35CEAD7EAB74}">
      <dgm:prSet/>
      <dgm:spPr/>
      <dgm:t>
        <a:bodyPr/>
        <a:lstStyle/>
        <a:p>
          <a:endParaRPr lang="en-US"/>
        </a:p>
      </dgm:t>
    </dgm:pt>
    <dgm:pt modelId="{CB8FA6C3-48CA-4F4C-B094-4428FC685972}" type="sibTrans" cxnId="{6D83E169-FA17-434B-80D3-35CEAD7EAB74}">
      <dgm:prSet/>
      <dgm:spPr/>
      <dgm:t>
        <a:bodyPr/>
        <a:lstStyle/>
        <a:p>
          <a:endParaRPr lang="en-US"/>
        </a:p>
      </dgm:t>
    </dgm:pt>
    <dgm:pt modelId="{DE9D2C90-117F-4E36-B11E-3D78C91604FE}">
      <dgm:prSet phldrT="[Text]"/>
      <dgm:spPr/>
      <dgm:t>
        <a:bodyPr/>
        <a:lstStyle/>
        <a:p>
          <a:r>
            <a:rPr lang="en-US" dirty="0">
              <a:latin typeface="Times New Roman" panose="02020603050405020304" pitchFamily="18" charset="0"/>
              <a:cs typeface="Times New Roman" panose="02020603050405020304" pitchFamily="18" charset="0"/>
            </a:rPr>
            <a:t>6</a:t>
          </a:r>
        </a:p>
      </dgm:t>
    </dgm:pt>
    <dgm:pt modelId="{3AB21D51-78F0-4627-A2D8-74B2D800C703}" type="parTrans" cxnId="{27798895-EBC7-4804-BF68-C35244301116}">
      <dgm:prSet/>
      <dgm:spPr/>
      <dgm:t>
        <a:bodyPr/>
        <a:lstStyle/>
        <a:p>
          <a:endParaRPr lang="en-US"/>
        </a:p>
      </dgm:t>
    </dgm:pt>
    <dgm:pt modelId="{79ABF3ED-437B-4056-9549-7136D83345A1}" type="sibTrans" cxnId="{27798895-EBC7-4804-BF68-C35244301116}">
      <dgm:prSet/>
      <dgm:spPr/>
      <dgm:t>
        <a:bodyPr/>
        <a:lstStyle/>
        <a:p>
          <a:endParaRPr lang="en-US"/>
        </a:p>
      </dgm:t>
    </dgm:pt>
    <dgm:pt modelId="{33EA16E1-9622-40C7-AB42-79CF684E5190}">
      <dgm:prSet phldrT="[Text]"/>
      <dgm:spPr/>
      <dgm:t>
        <a:bodyPr/>
        <a:lstStyle/>
        <a:p>
          <a:r>
            <a:rPr lang="en-US" dirty="0">
              <a:latin typeface="Times New Roman" panose="02020603050405020304" pitchFamily="18" charset="0"/>
              <a:cs typeface="Times New Roman" panose="02020603050405020304" pitchFamily="18" charset="0"/>
            </a:rPr>
            <a:t>12</a:t>
          </a:r>
        </a:p>
      </dgm:t>
    </dgm:pt>
    <dgm:pt modelId="{1FE40692-EB60-4AD7-B829-8F13F36C03BF}" type="parTrans" cxnId="{AF579102-3296-4E06-8277-ED1B14F3FF3D}">
      <dgm:prSet/>
      <dgm:spPr/>
      <dgm:t>
        <a:bodyPr/>
        <a:lstStyle/>
        <a:p>
          <a:endParaRPr lang="en-US"/>
        </a:p>
      </dgm:t>
    </dgm:pt>
    <dgm:pt modelId="{A4DDE0C3-1576-4602-901A-ACF171DFE859}" type="sibTrans" cxnId="{AF579102-3296-4E06-8277-ED1B14F3FF3D}">
      <dgm:prSet/>
      <dgm:spPr/>
      <dgm:t>
        <a:bodyPr/>
        <a:lstStyle/>
        <a:p>
          <a:endParaRPr lang="en-US"/>
        </a:p>
      </dgm:t>
    </dgm:pt>
    <dgm:pt modelId="{F19898D2-089C-4982-BDA0-35F237F33ED4}">
      <dgm:prSet phldrT="[Text]"/>
      <dgm:spPr/>
      <dgm:t>
        <a:bodyPr/>
        <a:lstStyle/>
        <a:p>
          <a:r>
            <a:rPr lang="en-US" dirty="0">
              <a:latin typeface="Times New Roman" panose="02020603050405020304" pitchFamily="18" charset="0"/>
              <a:cs typeface="Times New Roman" panose="02020603050405020304" pitchFamily="18" charset="0"/>
            </a:rPr>
            <a:t>16</a:t>
          </a:r>
        </a:p>
      </dgm:t>
    </dgm:pt>
    <dgm:pt modelId="{7E05F8CC-15FE-4D81-8E5C-D7F85A0AD7DF}" type="parTrans" cxnId="{4DD2CF0D-8EC8-4516-8ED5-775A7E897F4F}">
      <dgm:prSet/>
      <dgm:spPr/>
      <dgm:t>
        <a:bodyPr/>
        <a:lstStyle/>
        <a:p>
          <a:endParaRPr lang="en-US"/>
        </a:p>
      </dgm:t>
    </dgm:pt>
    <dgm:pt modelId="{3F25465D-AB0F-4409-8C72-259A767CA7D9}" type="sibTrans" cxnId="{4DD2CF0D-8EC8-4516-8ED5-775A7E897F4F}">
      <dgm:prSet/>
      <dgm:spPr/>
      <dgm:t>
        <a:bodyPr/>
        <a:lstStyle/>
        <a:p>
          <a:endParaRPr lang="en-US"/>
        </a:p>
      </dgm:t>
    </dgm:pt>
    <dgm:pt modelId="{600C4F21-02C7-4B56-9950-209BAE98F3DD}">
      <dgm:prSet phldrT="[Text]"/>
      <dgm:spPr/>
      <dgm:t>
        <a:bodyPr/>
        <a:lstStyle/>
        <a:p>
          <a:r>
            <a:rPr lang="en-US" dirty="0">
              <a:latin typeface="Times New Roman" panose="02020603050405020304" pitchFamily="18" charset="0"/>
              <a:cs typeface="Times New Roman" panose="02020603050405020304" pitchFamily="18" charset="0"/>
            </a:rPr>
            <a:t>15</a:t>
          </a:r>
        </a:p>
      </dgm:t>
    </dgm:pt>
    <dgm:pt modelId="{9CE0BBDE-B9DF-4144-A464-62A6A5F616EA}" type="parTrans" cxnId="{715AF66E-7DFB-43E4-920D-0EF0CEF7ACF7}">
      <dgm:prSet/>
      <dgm:spPr/>
      <dgm:t>
        <a:bodyPr/>
        <a:lstStyle/>
        <a:p>
          <a:endParaRPr lang="en-US"/>
        </a:p>
      </dgm:t>
    </dgm:pt>
    <dgm:pt modelId="{0BE70EEE-EE25-4FB5-9049-4987D0F487B7}" type="sibTrans" cxnId="{715AF66E-7DFB-43E4-920D-0EF0CEF7ACF7}">
      <dgm:prSet/>
      <dgm:spPr/>
      <dgm:t>
        <a:bodyPr/>
        <a:lstStyle/>
        <a:p>
          <a:endParaRPr lang="en-US"/>
        </a:p>
      </dgm:t>
    </dgm:pt>
    <dgm:pt modelId="{5E0B6D9A-C7A2-4C9E-BD3A-06ACD66B62FF}">
      <dgm:prSet phldrT="[Text]"/>
      <dgm:spPr/>
      <dgm:t>
        <a:bodyPr/>
        <a:lstStyle/>
        <a:p>
          <a:r>
            <a:rPr lang="en-US" dirty="0">
              <a:latin typeface="Times New Roman" panose="02020603050405020304" pitchFamily="18" charset="0"/>
              <a:cs typeface="Times New Roman" panose="02020603050405020304" pitchFamily="18" charset="0"/>
            </a:rPr>
            <a:t>17</a:t>
          </a:r>
        </a:p>
      </dgm:t>
    </dgm:pt>
    <dgm:pt modelId="{C51B0EF1-BCB5-427F-819A-AFECD708AF02}" type="parTrans" cxnId="{D96C7656-F0A7-4208-B4F7-8D7AEB61F513}">
      <dgm:prSet/>
      <dgm:spPr/>
      <dgm:t>
        <a:bodyPr/>
        <a:lstStyle/>
        <a:p>
          <a:endParaRPr lang="en-US"/>
        </a:p>
      </dgm:t>
    </dgm:pt>
    <dgm:pt modelId="{B2D7FB60-9D4A-413C-A6D9-5E0E21B97BB7}" type="sibTrans" cxnId="{D96C7656-F0A7-4208-B4F7-8D7AEB61F513}">
      <dgm:prSet/>
      <dgm:spPr/>
      <dgm:t>
        <a:bodyPr/>
        <a:lstStyle/>
        <a:p>
          <a:endParaRPr lang="en-US"/>
        </a:p>
      </dgm:t>
    </dgm:pt>
    <dgm:pt modelId="{1FC727AE-D256-4FDB-B274-E8B0496B0B9C}">
      <dgm:prSet phldrT="[Text]"/>
      <dgm:spPr/>
      <dgm:t>
        <a:bodyPr/>
        <a:lstStyle/>
        <a:p>
          <a:r>
            <a:rPr lang="en-US" dirty="0">
              <a:latin typeface="Times New Roman" panose="02020603050405020304" pitchFamily="18" charset="0"/>
              <a:cs typeface="Times New Roman" panose="02020603050405020304" pitchFamily="18" charset="0"/>
            </a:rPr>
            <a:t>13</a:t>
          </a:r>
        </a:p>
      </dgm:t>
    </dgm:pt>
    <dgm:pt modelId="{A6084F6E-675E-48D2-9556-6BE3A8833700}" type="parTrans" cxnId="{1B9C235E-F8FA-4F75-B8BF-837916D4C590}">
      <dgm:prSet/>
      <dgm:spPr/>
      <dgm:t>
        <a:bodyPr/>
        <a:lstStyle/>
        <a:p>
          <a:endParaRPr lang="en-US"/>
        </a:p>
      </dgm:t>
    </dgm:pt>
    <dgm:pt modelId="{A8C1B5C7-CDF1-43CA-8F31-43C40642ECDA}" type="sibTrans" cxnId="{1B9C235E-F8FA-4F75-B8BF-837916D4C590}">
      <dgm:prSet/>
      <dgm:spPr/>
      <dgm:t>
        <a:bodyPr/>
        <a:lstStyle/>
        <a:p>
          <a:endParaRPr lang="en-US"/>
        </a:p>
      </dgm:t>
    </dgm:pt>
    <dgm:pt modelId="{3D3CED93-3FCB-4A71-86F7-D2F71AAE0851}">
      <dgm:prSet phldrT="[Text]"/>
      <dgm:spPr/>
      <dgm:t>
        <a:bodyPr/>
        <a:lstStyle/>
        <a:p>
          <a:r>
            <a:rPr lang="en-US" dirty="0">
              <a:latin typeface="Times New Roman" panose="02020603050405020304" pitchFamily="18" charset="0"/>
              <a:cs typeface="Times New Roman" panose="02020603050405020304" pitchFamily="18" charset="0"/>
            </a:rPr>
            <a:t>14</a:t>
          </a:r>
        </a:p>
      </dgm:t>
    </dgm:pt>
    <dgm:pt modelId="{A33FAC09-F816-475B-BCDA-3EC7993AA38F}" type="parTrans" cxnId="{50A1C0C0-F57E-4541-9BA1-F4B2738BC9A9}">
      <dgm:prSet/>
      <dgm:spPr/>
      <dgm:t>
        <a:bodyPr/>
        <a:lstStyle/>
        <a:p>
          <a:endParaRPr lang="en-US"/>
        </a:p>
      </dgm:t>
    </dgm:pt>
    <dgm:pt modelId="{EFCA3BB4-22A5-4ED8-8B90-E3E6CA090566}" type="sibTrans" cxnId="{50A1C0C0-F57E-4541-9BA1-F4B2738BC9A9}">
      <dgm:prSet/>
      <dgm:spPr/>
      <dgm:t>
        <a:bodyPr/>
        <a:lstStyle/>
        <a:p>
          <a:endParaRPr lang="en-US"/>
        </a:p>
      </dgm:t>
    </dgm:pt>
    <dgm:pt modelId="{158460C4-B3CE-4920-B656-CF1CD7C716B6}">
      <dgm:prSet phldrT="[Text]"/>
      <dgm:spPr/>
      <dgm:t>
        <a:bodyPr/>
        <a:lstStyle/>
        <a:p>
          <a:r>
            <a:rPr lang="en-US" dirty="0">
              <a:latin typeface="Times New Roman" panose="02020603050405020304" pitchFamily="18" charset="0"/>
              <a:cs typeface="Times New Roman" panose="02020603050405020304" pitchFamily="18" charset="0"/>
            </a:rPr>
            <a:t>8</a:t>
          </a:r>
        </a:p>
      </dgm:t>
    </dgm:pt>
    <dgm:pt modelId="{4DAC3D03-705B-4EBA-8D00-ACC42B9FBE29}" type="parTrans" cxnId="{C9381C9C-3A44-426B-9A5D-5DD6AC4BDA59}">
      <dgm:prSet/>
      <dgm:spPr/>
      <dgm:t>
        <a:bodyPr/>
        <a:lstStyle/>
        <a:p>
          <a:endParaRPr lang="en-US"/>
        </a:p>
      </dgm:t>
    </dgm:pt>
    <dgm:pt modelId="{9FCAB60C-4CF6-4145-BB8E-2284CD60D03F}" type="sibTrans" cxnId="{C9381C9C-3A44-426B-9A5D-5DD6AC4BDA59}">
      <dgm:prSet/>
      <dgm:spPr/>
      <dgm:t>
        <a:bodyPr/>
        <a:lstStyle/>
        <a:p>
          <a:endParaRPr lang="en-US"/>
        </a:p>
      </dgm:t>
    </dgm:pt>
    <dgm:pt modelId="{4249AB91-F545-4AD6-880A-DF007D36CA94}">
      <dgm:prSet phldrT="[Text]"/>
      <dgm:spPr/>
      <dgm:t>
        <a:bodyPr/>
        <a:lstStyle/>
        <a:p>
          <a:r>
            <a:rPr lang="en-US" dirty="0">
              <a:latin typeface="Times New Roman" panose="02020603050405020304" pitchFamily="18" charset="0"/>
              <a:cs typeface="Times New Roman" panose="02020603050405020304" pitchFamily="18" charset="0"/>
            </a:rPr>
            <a:t>9</a:t>
          </a:r>
        </a:p>
      </dgm:t>
    </dgm:pt>
    <dgm:pt modelId="{82A5CB5F-4535-4FDC-82C9-190CE43CB146}" type="sibTrans" cxnId="{36928E22-20B2-4850-A6DF-B3E1ECDB4EE5}">
      <dgm:prSet/>
      <dgm:spPr/>
      <dgm:t>
        <a:bodyPr/>
        <a:lstStyle/>
        <a:p>
          <a:endParaRPr lang="en-US"/>
        </a:p>
      </dgm:t>
    </dgm:pt>
    <dgm:pt modelId="{05710022-99B9-4A76-ACDE-E4B821CBE977}" type="parTrans" cxnId="{36928E22-20B2-4850-A6DF-B3E1ECDB4EE5}">
      <dgm:prSet/>
      <dgm:spPr/>
      <dgm:t>
        <a:bodyPr/>
        <a:lstStyle/>
        <a:p>
          <a:endParaRPr lang="en-US"/>
        </a:p>
      </dgm:t>
    </dgm:pt>
    <dgm:pt modelId="{8575AE17-ACF3-4E33-8123-366CF1A4574D}" type="pres">
      <dgm:prSet presAssocID="{8AB06737-2739-4590-B913-A4353C68168C}" presName="hierChild1" presStyleCnt="0">
        <dgm:presLayoutVars>
          <dgm:chPref val="1"/>
          <dgm:dir/>
          <dgm:animOne val="branch"/>
          <dgm:animLvl val="lvl"/>
          <dgm:resizeHandles/>
        </dgm:presLayoutVars>
      </dgm:prSet>
      <dgm:spPr/>
    </dgm:pt>
    <dgm:pt modelId="{B01A92DC-FFE7-45FD-ADF8-D124DB5DAFDA}" type="pres">
      <dgm:prSet presAssocID="{6E6D0269-73B2-4E6A-A0C1-1CF2F5EE7A23}" presName="hierRoot1" presStyleCnt="0"/>
      <dgm:spPr/>
    </dgm:pt>
    <dgm:pt modelId="{ECB44528-44D4-4052-BB2A-55C5011A474F}" type="pres">
      <dgm:prSet presAssocID="{6E6D0269-73B2-4E6A-A0C1-1CF2F5EE7A23}" presName="composite" presStyleCnt="0"/>
      <dgm:spPr/>
    </dgm:pt>
    <dgm:pt modelId="{CF4DBD23-AB33-4159-BC41-2FEA01FBAC54}" type="pres">
      <dgm:prSet presAssocID="{6E6D0269-73B2-4E6A-A0C1-1CF2F5EE7A23}" presName="image" presStyleLbl="node0" presStyleIdx="0" presStyleCnt="1"/>
      <dgm:spPr/>
    </dgm:pt>
    <dgm:pt modelId="{9EF9C577-AEA6-4249-92F9-69450BC0E956}" type="pres">
      <dgm:prSet presAssocID="{6E6D0269-73B2-4E6A-A0C1-1CF2F5EE7A23}" presName="text" presStyleLbl="revTx" presStyleIdx="0" presStyleCnt="19">
        <dgm:presLayoutVars>
          <dgm:chPref val="3"/>
        </dgm:presLayoutVars>
      </dgm:prSet>
      <dgm:spPr/>
    </dgm:pt>
    <dgm:pt modelId="{8B4A6794-6BCF-4DEA-9EF2-BB68CBBCCE0B}" type="pres">
      <dgm:prSet presAssocID="{6E6D0269-73B2-4E6A-A0C1-1CF2F5EE7A23}" presName="hierChild2" presStyleCnt="0"/>
      <dgm:spPr/>
    </dgm:pt>
    <dgm:pt modelId="{3244C1EE-988C-4AFD-8FE9-E6EF868A1C59}" type="pres">
      <dgm:prSet presAssocID="{7B769CB7-DBE6-470C-BE46-1A698E97ABE6}" presName="Name10" presStyleLbl="parChTrans1D2" presStyleIdx="0" presStyleCnt="2"/>
      <dgm:spPr/>
    </dgm:pt>
    <dgm:pt modelId="{6BB98B10-8B12-40CA-B913-052F9BE1E658}" type="pres">
      <dgm:prSet presAssocID="{E720228E-0259-46FF-B148-7444C90534A7}" presName="hierRoot2" presStyleCnt="0"/>
      <dgm:spPr/>
    </dgm:pt>
    <dgm:pt modelId="{6E3A51C7-6690-4EA8-9B49-885683DC12CF}" type="pres">
      <dgm:prSet presAssocID="{E720228E-0259-46FF-B148-7444C90534A7}" presName="composite2" presStyleCnt="0"/>
      <dgm:spPr/>
    </dgm:pt>
    <dgm:pt modelId="{B29E0659-1C5B-420D-9937-A9BAF795CEF3}" type="pres">
      <dgm:prSet presAssocID="{E720228E-0259-46FF-B148-7444C90534A7}" presName="image2" presStyleLbl="node2" presStyleIdx="0" presStyleCnt="2"/>
      <dgm:spPr/>
    </dgm:pt>
    <dgm:pt modelId="{9E9BF260-EB32-47A9-8CF8-FA6F4C48F9D5}" type="pres">
      <dgm:prSet presAssocID="{E720228E-0259-46FF-B148-7444C90534A7}" presName="text2" presStyleLbl="revTx" presStyleIdx="1" presStyleCnt="19">
        <dgm:presLayoutVars>
          <dgm:chPref val="3"/>
        </dgm:presLayoutVars>
      </dgm:prSet>
      <dgm:spPr/>
    </dgm:pt>
    <dgm:pt modelId="{40084345-F175-4A36-B3E1-53B9AB644092}" type="pres">
      <dgm:prSet presAssocID="{E720228E-0259-46FF-B148-7444C90534A7}" presName="hierChild3" presStyleCnt="0"/>
      <dgm:spPr/>
    </dgm:pt>
    <dgm:pt modelId="{205E00ED-B78B-41F9-99CF-F6B866C8796D}" type="pres">
      <dgm:prSet presAssocID="{1F83F7E4-300C-4CC1-AD85-9D49FDBBBC9D}" presName="Name17" presStyleLbl="parChTrans1D3" presStyleIdx="0" presStyleCnt="4"/>
      <dgm:spPr/>
    </dgm:pt>
    <dgm:pt modelId="{45779CB6-3AA4-43B9-A914-1C8E49684E84}" type="pres">
      <dgm:prSet presAssocID="{7034358F-C864-4EB1-A050-2A69ECA20F4B}" presName="hierRoot3" presStyleCnt="0"/>
      <dgm:spPr/>
    </dgm:pt>
    <dgm:pt modelId="{80F7D88F-11C8-4652-9428-B3D5C3692AC4}" type="pres">
      <dgm:prSet presAssocID="{7034358F-C864-4EB1-A050-2A69ECA20F4B}" presName="composite3" presStyleCnt="0"/>
      <dgm:spPr/>
    </dgm:pt>
    <dgm:pt modelId="{4473E8C8-A97D-4382-9AF9-32778933ACC4}" type="pres">
      <dgm:prSet presAssocID="{7034358F-C864-4EB1-A050-2A69ECA20F4B}" presName="image3" presStyleLbl="node3" presStyleIdx="0" presStyleCnt="4"/>
      <dgm:spPr/>
    </dgm:pt>
    <dgm:pt modelId="{633CED6C-BA72-4A4C-A358-7C63EE77396B}" type="pres">
      <dgm:prSet presAssocID="{7034358F-C864-4EB1-A050-2A69ECA20F4B}" presName="text3" presStyleLbl="revTx" presStyleIdx="2" presStyleCnt="19">
        <dgm:presLayoutVars>
          <dgm:chPref val="3"/>
        </dgm:presLayoutVars>
      </dgm:prSet>
      <dgm:spPr/>
    </dgm:pt>
    <dgm:pt modelId="{25BDEBE2-0CB9-474F-BC70-41DA1AD3C282}" type="pres">
      <dgm:prSet presAssocID="{7034358F-C864-4EB1-A050-2A69ECA20F4B}" presName="hierChild4" presStyleCnt="0"/>
      <dgm:spPr/>
    </dgm:pt>
    <dgm:pt modelId="{6B8E5381-3320-4384-8A5A-214E6413DF68}" type="pres">
      <dgm:prSet presAssocID="{3AB21D51-78F0-4627-A2D8-74B2D800C703}" presName="Name23" presStyleLbl="parChTrans1D4" presStyleIdx="0" presStyleCnt="12"/>
      <dgm:spPr/>
    </dgm:pt>
    <dgm:pt modelId="{94521A39-ABAF-42CB-8A7D-2B04225ABA2C}" type="pres">
      <dgm:prSet presAssocID="{DE9D2C90-117F-4E36-B11E-3D78C91604FE}" presName="hierRoot4" presStyleCnt="0"/>
      <dgm:spPr/>
    </dgm:pt>
    <dgm:pt modelId="{D9C2AF93-7F89-42AE-8BF6-B7ADE3ADDA02}" type="pres">
      <dgm:prSet presAssocID="{DE9D2C90-117F-4E36-B11E-3D78C91604FE}" presName="composite4" presStyleCnt="0"/>
      <dgm:spPr/>
    </dgm:pt>
    <dgm:pt modelId="{38998262-395B-498B-B7CD-FCAA08DC22F3}" type="pres">
      <dgm:prSet presAssocID="{DE9D2C90-117F-4E36-B11E-3D78C91604FE}" presName="image4" presStyleLbl="node4" presStyleIdx="0" presStyleCnt="12"/>
      <dgm:spPr/>
    </dgm:pt>
    <dgm:pt modelId="{E474B607-7971-471E-8EBD-06A288BE8CC7}" type="pres">
      <dgm:prSet presAssocID="{DE9D2C90-117F-4E36-B11E-3D78C91604FE}" presName="text4" presStyleLbl="revTx" presStyleIdx="3" presStyleCnt="19">
        <dgm:presLayoutVars>
          <dgm:chPref val="3"/>
        </dgm:presLayoutVars>
      </dgm:prSet>
      <dgm:spPr/>
    </dgm:pt>
    <dgm:pt modelId="{8467845D-FD36-4EB7-B06A-7962DAA8D727}" type="pres">
      <dgm:prSet presAssocID="{DE9D2C90-117F-4E36-B11E-3D78C91604FE}" presName="hierChild5" presStyleCnt="0"/>
      <dgm:spPr/>
    </dgm:pt>
    <dgm:pt modelId="{FF4687F7-49A0-434C-96D6-9FFD093ACF3D}" type="pres">
      <dgm:prSet presAssocID="{1AC89E73-60C4-4470-8BC6-96D30F51B891}" presName="Name23" presStyleLbl="parChTrans1D4" presStyleIdx="1" presStyleCnt="12"/>
      <dgm:spPr/>
    </dgm:pt>
    <dgm:pt modelId="{35C96239-92FC-43FD-A678-8E32583D9080}" type="pres">
      <dgm:prSet presAssocID="{0FD7A95F-96FE-4502-9038-123F9D25CEF3}" presName="hierRoot4" presStyleCnt="0"/>
      <dgm:spPr/>
    </dgm:pt>
    <dgm:pt modelId="{FD8E31CB-7E82-4B50-8775-9BB614D2858F}" type="pres">
      <dgm:prSet presAssocID="{0FD7A95F-96FE-4502-9038-123F9D25CEF3}" presName="composite4" presStyleCnt="0"/>
      <dgm:spPr/>
    </dgm:pt>
    <dgm:pt modelId="{5EB90702-5730-4431-A737-EC74A5706351}" type="pres">
      <dgm:prSet presAssocID="{0FD7A95F-96FE-4502-9038-123F9D25CEF3}" presName="image4" presStyleLbl="node4" presStyleIdx="1" presStyleCnt="12"/>
      <dgm:spPr/>
    </dgm:pt>
    <dgm:pt modelId="{BDD8458E-EE93-4F09-ABAC-F81DBCD2636D}" type="pres">
      <dgm:prSet presAssocID="{0FD7A95F-96FE-4502-9038-123F9D25CEF3}" presName="text4" presStyleLbl="revTx" presStyleIdx="4" presStyleCnt="19">
        <dgm:presLayoutVars>
          <dgm:chPref val="3"/>
        </dgm:presLayoutVars>
      </dgm:prSet>
      <dgm:spPr/>
    </dgm:pt>
    <dgm:pt modelId="{C1B2F9DB-27D2-4BF5-A057-C3ED5002FA8D}" type="pres">
      <dgm:prSet presAssocID="{0FD7A95F-96FE-4502-9038-123F9D25CEF3}" presName="hierChild5" presStyleCnt="0"/>
      <dgm:spPr/>
    </dgm:pt>
    <dgm:pt modelId="{559BEBDB-2D72-4D9E-852E-8E9BC34A07F9}" type="pres">
      <dgm:prSet presAssocID="{4DAC3D03-705B-4EBA-8D00-ACC42B9FBE29}" presName="Name23" presStyleLbl="parChTrans1D4" presStyleIdx="2" presStyleCnt="12"/>
      <dgm:spPr/>
    </dgm:pt>
    <dgm:pt modelId="{79C25A2F-B48A-4851-9D1A-8947C7A50B69}" type="pres">
      <dgm:prSet presAssocID="{158460C4-B3CE-4920-B656-CF1CD7C716B6}" presName="hierRoot4" presStyleCnt="0"/>
      <dgm:spPr/>
    </dgm:pt>
    <dgm:pt modelId="{8347FEA6-9E3D-4201-9536-06E8016F399B}" type="pres">
      <dgm:prSet presAssocID="{158460C4-B3CE-4920-B656-CF1CD7C716B6}" presName="composite4" presStyleCnt="0"/>
      <dgm:spPr/>
    </dgm:pt>
    <dgm:pt modelId="{260D0709-0233-401F-B698-DC81940C50B7}" type="pres">
      <dgm:prSet presAssocID="{158460C4-B3CE-4920-B656-CF1CD7C716B6}" presName="image4" presStyleLbl="node4" presStyleIdx="2" presStyleCnt="12"/>
      <dgm:spPr/>
    </dgm:pt>
    <dgm:pt modelId="{EB43676F-184C-487C-933A-D2B2BE493C09}" type="pres">
      <dgm:prSet presAssocID="{158460C4-B3CE-4920-B656-CF1CD7C716B6}" presName="text4" presStyleLbl="revTx" presStyleIdx="5" presStyleCnt="19">
        <dgm:presLayoutVars>
          <dgm:chPref val="3"/>
        </dgm:presLayoutVars>
      </dgm:prSet>
      <dgm:spPr/>
    </dgm:pt>
    <dgm:pt modelId="{0D087F34-7BC8-441D-A591-E6E900C4B612}" type="pres">
      <dgm:prSet presAssocID="{158460C4-B3CE-4920-B656-CF1CD7C716B6}" presName="hierChild5" presStyleCnt="0"/>
      <dgm:spPr/>
    </dgm:pt>
    <dgm:pt modelId="{50771EA8-3898-471C-B89C-3D4A559529C7}" type="pres">
      <dgm:prSet presAssocID="{B9730B3F-BB0C-45D1-ACC2-28B0530AAA1A}" presName="Name17" presStyleLbl="parChTrans1D3" presStyleIdx="1" presStyleCnt="4"/>
      <dgm:spPr/>
    </dgm:pt>
    <dgm:pt modelId="{B6B2A1BF-AE19-4464-967E-972AF08FFEDC}" type="pres">
      <dgm:prSet presAssocID="{CE98368D-136B-4331-AFBF-2D686CC25786}" presName="hierRoot3" presStyleCnt="0"/>
      <dgm:spPr/>
    </dgm:pt>
    <dgm:pt modelId="{EBC1E983-FB5B-46D4-92D9-F9A6514E306D}" type="pres">
      <dgm:prSet presAssocID="{CE98368D-136B-4331-AFBF-2D686CC25786}" presName="composite3" presStyleCnt="0"/>
      <dgm:spPr/>
    </dgm:pt>
    <dgm:pt modelId="{0E92F74F-31A3-4100-BA04-5C1D2DB62DCD}" type="pres">
      <dgm:prSet presAssocID="{CE98368D-136B-4331-AFBF-2D686CC25786}" presName="image3" presStyleLbl="node3" presStyleIdx="1" presStyleCnt="4"/>
      <dgm:spPr/>
    </dgm:pt>
    <dgm:pt modelId="{E21AF69A-5332-43CC-B741-201F632D1D02}" type="pres">
      <dgm:prSet presAssocID="{CE98368D-136B-4331-AFBF-2D686CC25786}" presName="text3" presStyleLbl="revTx" presStyleIdx="6" presStyleCnt="19">
        <dgm:presLayoutVars>
          <dgm:chPref val="3"/>
        </dgm:presLayoutVars>
      </dgm:prSet>
      <dgm:spPr/>
    </dgm:pt>
    <dgm:pt modelId="{AEADFC9C-DFAE-498D-8F56-1B4DFB335BBB}" type="pres">
      <dgm:prSet presAssocID="{CE98368D-136B-4331-AFBF-2D686CC25786}" presName="hierChild4" presStyleCnt="0"/>
      <dgm:spPr/>
    </dgm:pt>
    <dgm:pt modelId="{6F13DA07-4717-480E-84BF-86AE4D0305ED}" type="pres">
      <dgm:prSet presAssocID="{05710022-99B9-4A76-ACDE-E4B821CBE977}" presName="Name23" presStyleLbl="parChTrans1D4" presStyleIdx="3" presStyleCnt="12"/>
      <dgm:spPr/>
    </dgm:pt>
    <dgm:pt modelId="{FBE78892-85DC-42DA-869A-A64D06D9B1AE}" type="pres">
      <dgm:prSet presAssocID="{4249AB91-F545-4AD6-880A-DF007D36CA94}" presName="hierRoot4" presStyleCnt="0"/>
      <dgm:spPr/>
    </dgm:pt>
    <dgm:pt modelId="{DC7BA54E-A117-400B-94F8-17CE1591E62D}" type="pres">
      <dgm:prSet presAssocID="{4249AB91-F545-4AD6-880A-DF007D36CA94}" presName="composite4" presStyleCnt="0"/>
      <dgm:spPr/>
    </dgm:pt>
    <dgm:pt modelId="{48BD3496-3958-415C-8B10-605EBE1DB70B}" type="pres">
      <dgm:prSet presAssocID="{4249AB91-F545-4AD6-880A-DF007D36CA94}" presName="image4" presStyleLbl="node4" presStyleIdx="3" presStyleCnt="12"/>
      <dgm:spPr/>
    </dgm:pt>
    <dgm:pt modelId="{FE7640BB-553E-4A47-AC95-6EB7C8ED85EF}" type="pres">
      <dgm:prSet presAssocID="{4249AB91-F545-4AD6-880A-DF007D36CA94}" presName="text4" presStyleLbl="revTx" presStyleIdx="7" presStyleCnt="19">
        <dgm:presLayoutVars>
          <dgm:chPref val="3"/>
        </dgm:presLayoutVars>
      </dgm:prSet>
      <dgm:spPr/>
    </dgm:pt>
    <dgm:pt modelId="{D727BF59-89E8-4E42-AB80-1F87EA56A023}" type="pres">
      <dgm:prSet presAssocID="{4249AB91-F545-4AD6-880A-DF007D36CA94}" presName="hierChild5" presStyleCnt="0"/>
      <dgm:spPr/>
    </dgm:pt>
    <dgm:pt modelId="{D1D19C00-945A-4D66-BEB2-74A4AB89D238}" type="pres">
      <dgm:prSet presAssocID="{55D5E228-CC1F-4DEB-B267-0B33C198E466}" presName="Name23" presStyleLbl="parChTrans1D4" presStyleIdx="4" presStyleCnt="12"/>
      <dgm:spPr/>
    </dgm:pt>
    <dgm:pt modelId="{F1FA5212-ACCD-43A7-B5D8-6145E412B6D4}" type="pres">
      <dgm:prSet presAssocID="{1029AAB7-1F9D-44B3-A47D-3F07E50A7D08}" presName="hierRoot4" presStyleCnt="0"/>
      <dgm:spPr/>
    </dgm:pt>
    <dgm:pt modelId="{427159D3-77D4-46B4-8891-732F19BC4CE1}" type="pres">
      <dgm:prSet presAssocID="{1029AAB7-1F9D-44B3-A47D-3F07E50A7D08}" presName="composite4" presStyleCnt="0"/>
      <dgm:spPr/>
    </dgm:pt>
    <dgm:pt modelId="{293530E7-14B1-4D73-A907-26D7F287C733}" type="pres">
      <dgm:prSet presAssocID="{1029AAB7-1F9D-44B3-A47D-3F07E50A7D08}" presName="image4" presStyleLbl="node4" presStyleIdx="4" presStyleCnt="12"/>
      <dgm:spPr/>
    </dgm:pt>
    <dgm:pt modelId="{13F840AE-8023-4A72-BA98-1BE824B031B4}" type="pres">
      <dgm:prSet presAssocID="{1029AAB7-1F9D-44B3-A47D-3F07E50A7D08}" presName="text4" presStyleLbl="revTx" presStyleIdx="8" presStyleCnt="19">
        <dgm:presLayoutVars>
          <dgm:chPref val="3"/>
        </dgm:presLayoutVars>
      </dgm:prSet>
      <dgm:spPr/>
    </dgm:pt>
    <dgm:pt modelId="{D5AB5996-0B19-4970-99FF-2CEDC767CDDD}" type="pres">
      <dgm:prSet presAssocID="{1029AAB7-1F9D-44B3-A47D-3F07E50A7D08}" presName="hierChild5" presStyleCnt="0"/>
      <dgm:spPr/>
    </dgm:pt>
    <dgm:pt modelId="{E97EB679-DAD5-4FC7-9555-05117F405EA6}" type="pres">
      <dgm:prSet presAssocID="{86CA26EC-8362-4720-9365-5CF58765CFFD}" presName="Name23" presStyleLbl="parChTrans1D4" presStyleIdx="5" presStyleCnt="12"/>
      <dgm:spPr/>
    </dgm:pt>
    <dgm:pt modelId="{92B616FB-7B53-4889-80FF-7758FF369812}" type="pres">
      <dgm:prSet presAssocID="{3C140A09-2953-472B-BA88-D20D33262DE6}" presName="hierRoot4" presStyleCnt="0"/>
      <dgm:spPr/>
    </dgm:pt>
    <dgm:pt modelId="{88D93CDF-3E4B-4322-87AF-DAAE9BEBAAF0}" type="pres">
      <dgm:prSet presAssocID="{3C140A09-2953-472B-BA88-D20D33262DE6}" presName="composite4" presStyleCnt="0"/>
      <dgm:spPr/>
    </dgm:pt>
    <dgm:pt modelId="{F14CD569-5A7B-4FFE-B5BF-1688C530A5A9}" type="pres">
      <dgm:prSet presAssocID="{3C140A09-2953-472B-BA88-D20D33262DE6}" presName="image4" presStyleLbl="node4" presStyleIdx="5" presStyleCnt="12"/>
      <dgm:spPr/>
    </dgm:pt>
    <dgm:pt modelId="{8ECDF9D1-EBCE-45E9-93CB-190ED4DD4530}" type="pres">
      <dgm:prSet presAssocID="{3C140A09-2953-472B-BA88-D20D33262DE6}" presName="text4" presStyleLbl="revTx" presStyleIdx="9" presStyleCnt="19">
        <dgm:presLayoutVars>
          <dgm:chPref val="3"/>
        </dgm:presLayoutVars>
      </dgm:prSet>
      <dgm:spPr/>
    </dgm:pt>
    <dgm:pt modelId="{8A9E34DA-4DEA-4AB5-8A02-C02290BF2349}" type="pres">
      <dgm:prSet presAssocID="{3C140A09-2953-472B-BA88-D20D33262DE6}" presName="hierChild5" presStyleCnt="0"/>
      <dgm:spPr/>
    </dgm:pt>
    <dgm:pt modelId="{C2978724-3334-4CA9-B3EB-604EBD648EE7}" type="pres">
      <dgm:prSet presAssocID="{02C8BB4B-3116-497E-A9D8-0CEF1462CB41}" presName="Name10" presStyleLbl="parChTrans1D2" presStyleIdx="1" presStyleCnt="2"/>
      <dgm:spPr/>
    </dgm:pt>
    <dgm:pt modelId="{4A8AC992-B773-4EAE-90CE-4549A2A3AF31}" type="pres">
      <dgm:prSet presAssocID="{8D95976E-C007-4CFD-96BC-74BDD1281713}" presName="hierRoot2" presStyleCnt="0"/>
      <dgm:spPr/>
    </dgm:pt>
    <dgm:pt modelId="{D317FCCA-576E-4807-9A24-0C689C1B774D}" type="pres">
      <dgm:prSet presAssocID="{8D95976E-C007-4CFD-96BC-74BDD1281713}" presName="composite2" presStyleCnt="0"/>
      <dgm:spPr/>
    </dgm:pt>
    <dgm:pt modelId="{2B23FFF0-20AE-495A-A36E-F0B49BBE71AC}" type="pres">
      <dgm:prSet presAssocID="{8D95976E-C007-4CFD-96BC-74BDD1281713}" presName="image2" presStyleLbl="node2" presStyleIdx="1" presStyleCnt="2"/>
      <dgm:spPr/>
    </dgm:pt>
    <dgm:pt modelId="{2A350B1F-4C4E-4617-8BCF-77EBD692F4CD}" type="pres">
      <dgm:prSet presAssocID="{8D95976E-C007-4CFD-96BC-74BDD1281713}" presName="text2" presStyleLbl="revTx" presStyleIdx="10" presStyleCnt="19">
        <dgm:presLayoutVars>
          <dgm:chPref val="3"/>
        </dgm:presLayoutVars>
      </dgm:prSet>
      <dgm:spPr/>
    </dgm:pt>
    <dgm:pt modelId="{4A0CB9E9-B558-465A-8131-FCF19BE02982}" type="pres">
      <dgm:prSet presAssocID="{8D95976E-C007-4CFD-96BC-74BDD1281713}" presName="hierChild3" presStyleCnt="0"/>
      <dgm:spPr/>
    </dgm:pt>
    <dgm:pt modelId="{720397AE-37B7-4238-AC99-76424DB0BE80}" type="pres">
      <dgm:prSet presAssocID="{63E9A796-1195-462A-8077-D283EA578D71}" presName="Name17" presStyleLbl="parChTrans1D3" presStyleIdx="2" presStyleCnt="4"/>
      <dgm:spPr/>
    </dgm:pt>
    <dgm:pt modelId="{C7AEEB5F-C99C-4A2C-8CA0-F09CA9CE0585}" type="pres">
      <dgm:prSet presAssocID="{A72044EA-877A-436A-B1AA-99272AB2A7FC}" presName="hierRoot3" presStyleCnt="0"/>
      <dgm:spPr/>
    </dgm:pt>
    <dgm:pt modelId="{016CD460-2149-43CD-A2E4-0CC1D137699E}" type="pres">
      <dgm:prSet presAssocID="{A72044EA-877A-436A-B1AA-99272AB2A7FC}" presName="composite3" presStyleCnt="0"/>
      <dgm:spPr/>
    </dgm:pt>
    <dgm:pt modelId="{0DA127B2-2056-4506-AE79-8C097694267C}" type="pres">
      <dgm:prSet presAssocID="{A72044EA-877A-436A-B1AA-99272AB2A7FC}" presName="image3" presStyleLbl="node3" presStyleIdx="2" presStyleCnt="4"/>
      <dgm:spPr/>
    </dgm:pt>
    <dgm:pt modelId="{2A7EE89A-4139-4E53-B8A9-DEF8BF5D2F34}" type="pres">
      <dgm:prSet presAssocID="{A72044EA-877A-436A-B1AA-99272AB2A7FC}" presName="text3" presStyleLbl="revTx" presStyleIdx="11" presStyleCnt="19">
        <dgm:presLayoutVars>
          <dgm:chPref val="3"/>
        </dgm:presLayoutVars>
      </dgm:prSet>
      <dgm:spPr/>
    </dgm:pt>
    <dgm:pt modelId="{F42286BE-B4D1-40CC-B664-78ADEE8727EA}" type="pres">
      <dgm:prSet presAssocID="{A72044EA-877A-436A-B1AA-99272AB2A7FC}" presName="hierChild4" presStyleCnt="0"/>
      <dgm:spPr/>
    </dgm:pt>
    <dgm:pt modelId="{285A3BC3-16ED-4237-86B1-0B1D594A21FC}" type="pres">
      <dgm:prSet presAssocID="{1FE40692-EB60-4AD7-B829-8F13F36C03BF}" presName="Name23" presStyleLbl="parChTrans1D4" presStyleIdx="6" presStyleCnt="12"/>
      <dgm:spPr/>
    </dgm:pt>
    <dgm:pt modelId="{3BDF93A9-E385-4204-A2B5-1479A4DFE8F4}" type="pres">
      <dgm:prSet presAssocID="{33EA16E1-9622-40C7-AB42-79CF684E5190}" presName="hierRoot4" presStyleCnt="0"/>
      <dgm:spPr/>
    </dgm:pt>
    <dgm:pt modelId="{4A445DF1-4CCB-487F-B4D2-0BA5D70388C5}" type="pres">
      <dgm:prSet presAssocID="{33EA16E1-9622-40C7-AB42-79CF684E5190}" presName="composite4" presStyleCnt="0"/>
      <dgm:spPr/>
    </dgm:pt>
    <dgm:pt modelId="{A2AA58E8-3092-457B-816E-2AB8E316D820}" type="pres">
      <dgm:prSet presAssocID="{33EA16E1-9622-40C7-AB42-79CF684E5190}" presName="image4" presStyleLbl="node4" presStyleIdx="6" presStyleCnt="12"/>
      <dgm:spPr/>
    </dgm:pt>
    <dgm:pt modelId="{FECC5532-8AC3-496B-B955-410662339FCD}" type="pres">
      <dgm:prSet presAssocID="{33EA16E1-9622-40C7-AB42-79CF684E5190}" presName="text4" presStyleLbl="revTx" presStyleIdx="12" presStyleCnt="19">
        <dgm:presLayoutVars>
          <dgm:chPref val="3"/>
        </dgm:presLayoutVars>
      </dgm:prSet>
      <dgm:spPr/>
    </dgm:pt>
    <dgm:pt modelId="{1D6B76EF-6844-42B3-9C7A-FB21F6958C50}" type="pres">
      <dgm:prSet presAssocID="{33EA16E1-9622-40C7-AB42-79CF684E5190}" presName="hierChild5" presStyleCnt="0"/>
      <dgm:spPr/>
    </dgm:pt>
    <dgm:pt modelId="{3AAF1644-E8E0-4574-B5AD-23D1CB1D290B}" type="pres">
      <dgm:prSet presAssocID="{A6084F6E-675E-48D2-9556-6BE3A8833700}" presName="Name23" presStyleLbl="parChTrans1D4" presStyleIdx="7" presStyleCnt="12"/>
      <dgm:spPr/>
    </dgm:pt>
    <dgm:pt modelId="{014C33BA-9DBA-4DD2-AAE0-CEE3F003CEA8}" type="pres">
      <dgm:prSet presAssocID="{1FC727AE-D256-4FDB-B274-E8B0496B0B9C}" presName="hierRoot4" presStyleCnt="0"/>
      <dgm:spPr/>
    </dgm:pt>
    <dgm:pt modelId="{9F43188B-AEF6-4264-A86B-071306DD93F8}" type="pres">
      <dgm:prSet presAssocID="{1FC727AE-D256-4FDB-B274-E8B0496B0B9C}" presName="composite4" presStyleCnt="0"/>
      <dgm:spPr/>
    </dgm:pt>
    <dgm:pt modelId="{C6C70D29-AFCE-4C4E-AA40-220DCC9E0F13}" type="pres">
      <dgm:prSet presAssocID="{1FC727AE-D256-4FDB-B274-E8B0496B0B9C}" presName="image4" presStyleLbl="node4" presStyleIdx="7" presStyleCnt="12"/>
      <dgm:spPr/>
    </dgm:pt>
    <dgm:pt modelId="{4D88FA5E-0530-46BD-B510-193555E1DE9E}" type="pres">
      <dgm:prSet presAssocID="{1FC727AE-D256-4FDB-B274-E8B0496B0B9C}" presName="text4" presStyleLbl="revTx" presStyleIdx="13" presStyleCnt="19">
        <dgm:presLayoutVars>
          <dgm:chPref val="3"/>
        </dgm:presLayoutVars>
      </dgm:prSet>
      <dgm:spPr/>
    </dgm:pt>
    <dgm:pt modelId="{FC910B69-0A39-4251-A07F-FC7E4CF75819}" type="pres">
      <dgm:prSet presAssocID="{1FC727AE-D256-4FDB-B274-E8B0496B0B9C}" presName="hierChild5" presStyleCnt="0"/>
      <dgm:spPr/>
    </dgm:pt>
    <dgm:pt modelId="{CA89A313-2233-4C97-B5F5-763B115E0AE3}" type="pres">
      <dgm:prSet presAssocID="{A33FAC09-F816-475B-BCDA-3EC7993AA38F}" presName="Name23" presStyleLbl="parChTrans1D4" presStyleIdx="8" presStyleCnt="12"/>
      <dgm:spPr/>
    </dgm:pt>
    <dgm:pt modelId="{8D9930C6-9A7C-471D-B4A1-A49A583A3C0A}" type="pres">
      <dgm:prSet presAssocID="{3D3CED93-3FCB-4A71-86F7-D2F71AAE0851}" presName="hierRoot4" presStyleCnt="0"/>
      <dgm:spPr/>
    </dgm:pt>
    <dgm:pt modelId="{2C7EB053-55F4-4F0C-A500-1E076FDBA4F2}" type="pres">
      <dgm:prSet presAssocID="{3D3CED93-3FCB-4A71-86F7-D2F71AAE0851}" presName="composite4" presStyleCnt="0"/>
      <dgm:spPr/>
    </dgm:pt>
    <dgm:pt modelId="{9C1613D2-4682-45A2-9E7E-2C99E021225A}" type="pres">
      <dgm:prSet presAssocID="{3D3CED93-3FCB-4A71-86F7-D2F71AAE0851}" presName="image4" presStyleLbl="node4" presStyleIdx="8" presStyleCnt="12"/>
      <dgm:spPr/>
    </dgm:pt>
    <dgm:pt modelId="{3C8D84D9-239E-4636-9ECB-0A73D7FE52E9}" type="pres">
      <dgm:prSet presAssocID="{3D3CED93-3FCB-4A71-86F7-D2F71AAE0851}" presName="text4" presStyleLbl="revTx" presStyleIdx="14" presStyleCnt="19">
        <dgm:presLayoutVars>
          <dgm:chPref val="3"/>
        </dgm:presLayoutVars>
      </dgm:prSet>
      <dgm:spPr/>
    </dgm:pt>
    <dgm:pt modelId="{7244E8F1-1B49-4597-B5E2-B7CB3137C6AE}" type="pres">
      <dgm:prSet presAssocID="{3D3CED93-3FCB-4A71-86F7-D2F71AAE0851}" presName="hierChild5" presStyleCnt="0"/>
      <dgm:spPr/>
    </dgm:pt>
    <dgm:pt modelId="{82C59926-B809-47F8-BA03-A5842A972538}" type="pres">
      <dgm:prSet presAssocID="{47B30A6A-B347-4FFB-AE2B-4135A64A0F0B}" presName="Name17" presStyleLbl="parChTrans1D3" presStyleIdx="3" presStyleCnt="4"/>
      <dgm:spPr/>
    </dgm:pt>
    <dgm:pt modelId="{B456121F-72C8-4538-9533-80A8AA178821}" type="pres">
      <dgm:prSet presAssocID="{73D4E30E-C2C4-4BC9-9645-F40307ED2CDC}" presName="hierRoot3" presStyleCnt="0"/>
      <dgm:spPr/>
    </dgm:pt>
    <dgm:pt modelId="{8A1C156F-6691-405F-8FAF-3A5160BF3CED}" type="pres">
      <dgm:prSet presAssocID="{73D4E30E-C2C4-4BC9-9645-F40307ED2CDC}" presName="composite3" presStyleCnt="0"/>
      <dgm:spPr/>
    </dgm:pt>
    <dgm:pt modelId="{BBA84C9C-8041-4F18-9BF3-479CC17166A1}" type="pres">
      <dgm:prSet presAssocID="{73D4E30E-C2C4-4BC9-9645-F40307ED2CDC}" presName="image3" presStyleLbl="node3" presStyleIdx="3" presStyleCnt="4"/>
      <dgm:spPr/>
    </dgm:pt>
    <dgm:pt modelId="{62100483-9544-47B5-B5A6-3232B7C0620E}" type="pres">
      <dgm:prSet presAssocID="{73D4E30E-C2C4-4BC9-9645-F40307ED2CDC}" presName="text3" presStyleLbl="revTx" presStyleIdx="15" presStyleCnt="19">
        <dgm:presLayoutVars>
          <dgm:chPref val="3"/>
        </dgm:presLayoutVars>
      </dgm:prSet>
      <dgm:spPr/>
    </dgm:pt>
    <dgm:pt modelId="{65E9EDC9-7028-4385-9311-ADD346B65FD3}" type="pres">
      <dgm:prSet presAssocID="{73D4E30E-C2C4-4BC9-9645-F40307ED2CDC}" presName="hierChild4" presStyleCnt="0"/>
      <dgm:spPr/>
    </dgm:pt>
    <dgm:pt modelId="{56EA148F-4EA4-4C5E-AAC6-E2C5047670AC}" type="pres">
      <dgm:prSet presAssocID="{9CE0BBDE-B9DF-4144-A464-62A6A5F616EA}" presName="Name23" presStyleLbl="parChTrans1D4" presStyleIdx="9" presStyleCnt="12"/>
      <dgm:spPr/>
    </dgm:pt>
    <dgm:pt modelId="{E89E2D8E-9E75-4971-A59D-2D36CB05D87B}" type="pres">
      <dgm:prSet presAssocID="{600C4F21-02C7-4B56-9950-209BAE98F3DD}" presName="hierRoot4" presStyleCnt="0"/>
      <dgm:spPr/>
    </dgm:pt>
    <dgm:pt modelId="{5C765BEB-203D-4342-AB8E-CEB584308444}" type="pres">
      <dgm:prSet presAssocID="{600C4F21-02C7-4B56-9950-209BAE98F3DD}" presName="composite4" presStyleCnt="0"/>
      <dgm:spPr/>
    </dgm:pt>
    <dgm:pt modelId="{50ABA2B3-3253-4939-92F9-875454369EF1}" type="pres">
      <dgm:prSet presAssocID="{600C4F21-02C7-4B56-9950-209BAE98F3DD}" presName="image4" presStyleLbl="node4" presStyleIdx="9" presStyleCnt="12"/>
      <dgm:spPr/>
    </dgm:pt>
    <dgm:pt modelId="{1E15C20E-D96D-497E-8C33-1DB4BE53772D}" type="pres">
      <dgm:prSet presAssocID="{600C4F21-02C7-4B56-9950-209BAE98F3DD}" presName="text4" presStyleLbl="revTx" presStyleIdx="16" presStyleCnt="19">
        <dgm:presLayoutVars>
          <dgm:chPref val="3"/>
        </dgm:presLayoutVars>
      </dgm:prSet>
      <dgm:spPr/>
    </dgm:pt>
    <dgm:pt modelId="{00E008BC-3E26-4BB9-98B0-401571763AE3}" type="pres">
      <dgm:prSet presAssocID="{600C4F21-02C7-4B56-9950-209BAE98F3DD}" presName="hierChild5" presStyleCnt="0"/>
      <dgm:spPr/>
    </dgm:pt>
    <dgm:pt modelId="{622D60F1-2940-4EE1-AAF6-12DB9BF04D54}" type="pres">
      <dgm:prSet presAssocID="{7E05F8CC-15FE-4D81-8E5C-D7F85A0AD7DF}" presName="Name23" presStyleLbl="parChTrans1D4" presStyleIdx="10" presStyleCnt="12"/>
      <dgm:spPr/>
    </dgm:pt>
    <dgm:pt modelId="{A4B58441-77EA-448F-903A-CD7318E3AFF8}" type="pres">
      <dgm:prSet presAssocID="{F19898D2-089C-4982-BDA0-35F237F33ED4}" presName="hierRoot4" presStyleCnt="0"/>
      <dgm:spPr/>
    </dgm:pt>
    <dgm:pt modelId="{A990F5B0-400E-48D9-82BF-A6FB7014DB43}" type="pres">
      <dgm:prSet presAssocID="{F19898D2-089C-4982-BDA0-35F237F33ED4}" presName="composite4" presStyleCnt="0"/>
      <dgm:spPr/>
    </dgm:pt>
    <dgm:pt modelId="{0F45199D-AE19-4B52-898D-77BDF2226542}" type="pres">
      <dgm:prSet presAssocID="{F19898D2-089C-4982-BDA0-35F237F33ED4}" presName="image4" presStyleLbl="node4" presStyleIdx="10" presStyleCnt="12"/>
      <dgm:spPr/>
    </dgm:pt>
    <dgm:pt modelId="{A578ABDF-AE64-47D7-96F0-0C521BDD4EA7}" type="pres">
      <dgm:prSet presAssocID="{F19898D2-089C-4982-BDA0-35F237F33ED4}" presName="text4" presStyleLbl="revTx" presStyleIdx="17" presStyleCnt="19">
        <dgm:presLayoutVars>
          <dgm:chPref val="3"/>
        </dgm:presLayoutVars>
      </dgm:prSet>
      <dgm:spPr/>
    </dgm:pt>
    <dgm:pt modelId="{383D5FA0-0706-4279-9939-1CBBF03EC03C}" type="pres">
      <dgm:prSet presAssocID="{F19898D2-089C-4982-BDA0-35F237F33ED4}" presName="hierChild5" presStyleCnt="0"/>
      <dgm:spPr/>
    </dgm:pt>
    <dgm:pt modelId="{87B3C1CC-B6CA-4576-86E6-E4A12D744782}" type="pres">
      <dgm:prSet presAssocID="{C51B0EF1-BCB5-427F-819A-AFECD708AF02}" presName="Name23" presStyleLbl="parChTrans1D4" presStyleIdx="11" presStyleCnt="12"/>
      <dgm:spPr/>
    </dgm:pt>
    <dgm:pt modelId="{53086C66-4CA6-4EF0-83A7-F91676260433}" type="pres">
      <dgm:prSet presAssocID="{5E0B6D9A-C7A2-4C9E-BD3A-06ACD66B62FF}" presName="hierRoot4" presStyleCnt="0"/>
      <dgm:spPr/>
    </dgm:pt>
    <dgm:pt modelId="{520C3AF4-96EA-400D-9AD3-C7A93D8238E1}" type="pres">
      <dgm:prSet presAssocID="{5E0B6D9A-C7A2-4C9E-BD3A-06ACD66B62FF}" presName="composite4" presStyleCnt="0"/>
      <dgm:spPr/>
    </dgm:pt>
    <dgm:pt modelId="{26EE6398-ACBA-48DE-9474-E37654FA585F}" type="pres">
      <dgm:prSet presAssocID="{5E0B6D9A-C7A2-4C9E-BD3A-06ACD66B62FF}" presName="image4" presStyleLbl="node4" presStyleIdx="11" presStyleCnt="12"/>
      <dgm:spPr/>
    </dgm:pt>
    <dgm:pt modelId="{CF3C216B-018F-4546-915D-5C0020428A09}" type="pres">
      <dgm:prSet presAssocID="{5E0B6D9A-C7A2-4C9E-BD3A-06ACD66B62FF}" presName="text4" presStyleLbl="revTx" presStyleIdx="18" presStyleCnt="19">
        <dgm:presLayoutVars>
          <dgm:chPref val="3"/>
        </dgm:presLayoutVars>
      </dgm:prSet>
      <dgm:spPr/>
    </dgm:pt>
    <dgm:pt modelId="{D1B1AEBA-359A-48C0-B2F8-820B4D4CE5F2}" type="pres">
      <dgm:prSet presAssocID="{5E0B6D9A-C7A2-4C9E-BD3A-06ACD66B62FF}" presName="hierChild5" presStyleCnt="0"/>
      <dgm:spPr/>
    </dgm:pt>
  </dgm:ptLst>
  <dgm:cxnLst>
    <dgm:cxn modelId="{AF579102-3296-4E06-8277-ED1B14F3FF3D}" srcId="{A72044EA-877A-436A-B1AA-99272AB2A7FC}" destId="{33EA16E1-9622-40C7-AB42-79CF684E5190}" srcOrd="0" destOrd="0" parTransId="{1FE40692-EB60-4AD7-B829-8F13F36C03BF}" sibTransId="{A4DDE0C3-1576-4602-901A-ACF171DFE859}"/>
    <dgm:cxn modelId="{4DD2CF0D-8EC8-4516-8ED5-775A7E897F4F}" srcId="{73D4E30E-C2C4-4BC9-9645-F40307ED2CDC}" destId="{F19898D2-089C-4982-BDA0-35F237F33ED4}" srcOrd="1" destOrd="0" parTransId="{7E05F8CC-15FE-4D81-8E5C-D7F85A0AD7DF}" sibTransId="{3F25465D-AB0F-4409-8C72-259A767CA7D9}"/>
    <dgm:cxn modelId="{90C0830E-A819-45E3-9952-F9D6202EA56F}" type="presOf" srcId="{600C4F21-02C7-4B56-9950-209BAE98F3DD}" destId="{1E15C20E-D96D-497E-8C33-1DB4BE53772D}" srcOrd="0" destOrd="0" presId="urn:microsoft.com/office/officeart/2009/layout/CirclePictureHierarchy"/>
    <dgm:cxn modelId="{88186114-DD2D-400D-9AEE-770A24011895}" type="presOf" srcId="{8D95976E-C007-4CFD-96BC-74BDD1281713}" destId="{2A350B1F-4C4E-4617-8BCF-77EBD692F4CD}" srcOrd="0" destOrd="0" presId="urn:microsoft.com/office/officeart/2009/layout/CirclePictureHierarchy"/>
    <dgm:cxn modelId="{F2848514-A5AE-488A-9C07-F10D08257A7D}" type="presOf" srcId="{3D3CED93-3FCB-4A71-86F7-D2F71AAE0851}" destId="{3C8D84D9-239E-4636-9ECB-0A73D7FE52E9}" srcOrd="0" destOrd="0" presId="urn:microsoft.com/office/officeart/2009/layout/CirclePictureHierarchy"/>
    <dgm:cxn modelId="{64B35015-1FBE-4A17-B423-C9359B99D125}" type="presOf" srcId="{7E05F8CC-15FE-4D81-8E5C-D7F85A0AD7DF}" destId="{622D60F1-2940-4EE1-AAF6-12DB9BF04D54}" srcOrd="0" destOrd="0" presId="urn:microsoft.com/office/officeart/2009/layout/CirclePictureHierarchy"/>
    <dgm:cxn modelId="{E8CBD318-6EC2-49F1-949D-8BBC89C938A9}" srcId="{CE98368D-136B-4331-AFBF-2D686CC25786}" destId="{3C140A09-2953-472B-BA88-D20D33262DE6}" srcOrd="2" destOrd="0" parTransId="{86CA26EC-8362-4720-9365-5CF58765CFFD}" sibTransId="{371A9C6C-19BD-4994-96CE-0F5147636726}"/>
    <dgm:cxn modelId="{2A11A91A-E78D-4FB9-97A6-23CBA09A16CC}" type="presOf" srcId="{CE98368D-136B-4331-AFBF-2D686CC25786}" destId="{E21AF69A-5332-43CC-B741-201F632D1D02}" srcOrd="0" destOrd="0" presId="urn:microsoft.com/office/officeart/2009/layout/CirclePictureHierarchy"/>
    <dgm:cxn modelId="{2E107D22-A7B6-441A-851D-F16FA47E81B5}" srcId="{6E6D0269-73B2-4E6A-A0C1-1CF2F5EE7A23}" destId="{E720228E-0259-46FF-B148-7444C90534A7}" srcOrd="0" destOrd="0" parTransId="{7B769CB7-DBE6-470C-BE46-1A698E97ABE6}" sibTransId="{36FBEA30-306D-4E93-8A45-32EC5D182A63}"/>
    <dgm:cxn modelId="{36928E22-20B2-4850-A6DF-B3E1ECDB4EE5}" srcId="{CE98368D-136B-4331-AFBF-2D686CC25786}" destId="{4249AB91-F545-4AD6-880A-DF007D36CA94}" srcOrd="0" destOrd="0" parTransId="{05710022-99B9-4A76-ACDE-E4B821CBE977}" sibTransId="{82A5CB5F-4535-4FDC-82C9-190CE43CB146}"/>
    <dgm:cxn modelId="{4BCD7F26-7F0F-4AF9-9D61-330CCF9DFF8D}" srcId="{8AB06737-2739-4590-B913-A4353C68168C}" destId="{6E6D0269-73B2-4E6A-A0C1-1CF2F5EE7A23}" srcOrd="0" destOrd="0" parTransId="{8E6941B0-96E6-4E92-A0BE-7EDD9C314E05}" sibTransId="{8848A606-5FC5-4A3C-8387-AA9CF24908CF}"/>
    <dgm:cxn modelId="{CF897434-6A25-4972-B6F1-AFAAB74D164A}" type="presOf" srcId="{1FC727AE-D256-4FDB-B274-E8B0496B0B9C}" destId="{4D88FA5E-0530-46BD-B510-193555E1DE9E}" srcOrd="0" destOrd="0" presId="urn:microsoft.com/office/officeart/2009/layout/CirclePictureHierarchy"/>
    <dgm:cxn modelId="{61890237-91A2-4680-95F6-7EA2629C9916}" type="presOf" srcId="{1F83F7E4-300C-4CC1-AD85-9D49FDBBBC9D}" destId="{205E00ED-B78B-41F9-99CF-F6B866C8796D}" srcOrd="0" destOrd="0" presId="urn:microsoft.com/office/officeart/2009/layout/CirclePictureHierarchy"/>
    <dgm:cxn modelId="{D6B25338-7F57-4673-B14A-421D1D765381}" type="presOf" srcId="{B9730B3F-BB0C-45D1-ACC2-28B0530AAA1A}" destId="{50771EA8-3898-471C-B89C-3D4A559529C7}" srcOrd="0" destOrd="0" presId="urn:microsoft.com/office/officeart/2009/layout/CirclePictureHierarchy"/>
    <dgm:cxn modelId="{A0290F39-78EF-44E6-9F03-C1D687EDEDA5}" type="presOf" srcId="{4DAC3D03-705B-4EBA-8D00-ACC42B9FBE29}" destId="{559BEBDB-2D72-4D9E-852E-8E9BC34A07F9}" srcOrd="0" destOrd="0" presId="urn:microsoft.com/office/officeart/2009/layout/CirclePictureHierarchy"/>
    <dgm:cxn modelId="{D7FCA73C-66C4-4487-A53C-5F6536E45CED}" type="presOf" srcId="{55D5E228-CC1F-4DEB-B267-0B33C198E466}" destId="{D1D19C00-945A-4D66-BEB2-74A4AB89D238}" srcOrd="0" destOrd="0" presId="urn:microsoft.com/office/officeart/2009/layout/CirclePictureHierarchy"/>
    <dgm:cxn modelId="{38B1AB3F-D59F-41A9-BA54-600BE2A85E43}" type="presOf" srcId="{E720228E-0259-46FF-B148-7444C90534A7}" destId="{9E9BF260-EB32-47A9-8CF8-FA6F4C48F9D5}" srcOrd="0" destOrd="0" presId="urn:microsoft.com/office/officeart/2009/layout/CirclePictureHierarchy"/>
    <dgm:cxn modelId="{D276CB5B-FF0F-4112-8B76-22F189EA3D0A}" type="presOf" srcId="{A72044EA-877A-436A-B1AA-99272AB2A7FC}" destId="{2A7EE89A-4139-4E53-B8A9-DEF8BF5D2F34}" srcOrd="0" destOrd="0" presId="urn:microsoft.com/office/officeart/2009/layout/CirclePictureHierarchy"/>
    <dgm:cxn modelId="{1B9C235E-F8FA-4F75-B8BF-837916D4C590}" srcId="{A72044EA-877A-436A-B1AA-99272AB2A7FC}" destId="{1FC727AE-D256-4FDB-B274-E8B0496B0B9C}" srcOrd="1" destOrd="0" parTransId="{A6084F6E-675E-48D2-9556-6BE3A8833700}" sibTransId="{A8C1B5C7-CDF1-43CA-8F31-43C40642ECDA}"/>
    <dgm:cxn modelId="{89C5E760-E856-4B7A-B627-027F732160B0}" srcId="{8D95976E-C007-4CFD-96BC-74BDD1281713}" destId="{73D4E30E-C2C4-4BC9-9645-F40307ED2CDC}" srcOrd="1" destOrd="0" parTransId="{47B30A6A-B347-4FFB-AE2B-4135A64A0F0B}" sibTransId="{7ACCDB28-8A27-4050-89BD-A1210C653037}"/>
    <dgm:cxn modelId="{9DBC0941-E7DF-4213-8A11-9B4CB01CABB9}" type="presOf" srcId="{05710022-99B9-4A76-ACDE-E4B821CBE977}" destId="{6F13DA07-4717-480E-84BF-86AE4D0305ED}" srcOrd="0" destOrd="0" presId="urn:microsoft.com/office/officeart/2009/layout/CirclePictureHierarchy"/>
    <dgm:cxn modelId="{C4CE7565-1D68-40CF-BFCB-32DF0DB172DA}" type="presOf" srcId="{02C8BB4B-3116-497E-A9D8-0CEF1462CB41}" destId="{C2978724-3334-4CA9-B3EB-604EBD648EE7}" srcOrd="0" destOrd="0" presId="urn:microsoft.com/office/officeart/2009/layout/CirclePictureHierarchy"/>
    <dgm:cxn modelId="{C9F53367-4CE5-4708-BAF7-25F91F31BC0D}" srcId="{E720228E-0259-46FF-B148-7444C90534A7}" destId="{7034358F-C864-4EB1-A050-2A69ECA20F4B}" srcOrd="0" destOrd="0" parTransId="{1F83F7E4-300C-4CC1-AD85-9D49FDBBBC9D}" sibTransId="{7F89EC86-15A8-44E6-B141-EF3A49DE9A75}"/>
    <dgm:cxn modelId="{6D83E169-FA17-434B-80D3-35CEAD7EAB74}" srcId="{7034358F-C864-4EB1-A050-2A69ECA20F4B}" destId="{0FD7A95F-96FE-4502-9038-123F9D25CEF3}" srcOrd="1" destOrd="0" parTransId="{1AC89E73-60C4-4470-8BC6-96D30F51B891}" sibTransId="{CB8FA6C3-48CA-4F4C-B094-4428FC685972}"/>
    <dgm:cxn modelId="{9ABA246B-5667-471E-B189-B280C6577A2C}" type="presOf" srcId="{3C140A09-2953-472B-BA88-D20D33262DE6}" destId="{8ECDF9D1-EBCE-45E9-93CB-190ED4DD4530}" srcOrd="0" destOrd="0" presId="urn:microsoft.com/office/officeart/2009/layout/CirclePictureHierarchy"/>
    <dgm:cxn modelId="{0A548D4C-4693-48BC-9A20-E9194A01604E}" type="presOf" srcId="{DE9D2C90-117F-4E36-B11E-3D78C91604FE}" destId="{E474B607-7971-471E-8EBD-06A288BE8CC7}" srcOrd="0" destOrd="0" presId="urn:microsoft.com/office/officeart/2009/layout/CirclePictureHierarchy"/>
    <dgm:cxn modelId="{00F7CB6E-2E06-4B9C-855D-15F4E639A144}" type="presOf" srcId="{6E6D0269-73B2-4E6A-A0C1-1CF2F5EE7A23}" destId="{9EF9C577-AEA6-4249-92F9-69450BC0E956}" srcOrd="0" destOrd="0" presId="urn:microsoft.com/office/officeart/2009/layout/CirclePictureHierarchy"/>
    <dgm:cxn modelId="{715AF66E-7DFB-43E4-920D-0EF0CEF7ACF7}" srcId="{73D4E30E-C2C4-4BC9-9645-F40307ED2CDC}" destId="{600C4F21-02C7-4B56-9950-209BAE98F3DD}" srcOrd="0" destOrd="0" parTransId="{9CE0BBDE-B9DF-4144-A464-62A6A5F616EA}" sibTransId="{0BE70EEE-EE25-4FB5-9049-4987D0F487B7}"/>
    <dgm:cxn modelId="{57D4406F-2FEC-4D29-A33B-32483C7D57CC}" type="presOf" srcId="{4249AB91-F545-4AD6-880A-DF007D36CA94}" destId="{FE7640BB-553E-4A47-AC95-6EB7C8ED85EF}" srcOrd="0" destOrd="0" presId="urn:microsoft.com/office/officeart/2009/layout/CirclePictureHierarchy"/>
    <dgm:cxn modelId="{5A8D7251-A71F-4079-A73B-41C51B8CB580}" type="presOf" srcId="{A6084F6E-675E-48D2-9556-6BE3A8833700}" destId="{3AAF1644-E8E0-4574-B5AD-23D1CB1D290B}" srcOrd="0" destOrd="0" presId="urn:microsoft.com/office/officeart/2009/layout/CirclePictureHierarchy"/>
    <dgm:cxn modelId="{6F887754-97D9-446D-ADD8-8E35445D9BCC}" type="presOf" srcId="{5E0B6D9A-C7A2-4C9E-BD3A-06ACD66B62FF}" destId="{CF3C216B-018F-4546-915D-5C0020428A09}" srcOrd="0" destOrd="0" presId="urn:microsoft.com/office/officeart/2009/layout/CirclePictureHierarchy"/>
    <dgm:cxn modelId="{D96C7656-F0A7-4208-B4F7-8D7AEB61F513}" srcId="{73D4E30E-C2C4-4BC9-9645-F40307ED2CDC}" destId="{5E0B6D9A-C7A2-4C9E-BD3A-06ACD66B62FF}" srcOrd="2" destOrd="0" parTransId="{C51B0EF1-BCB5-427F-819A-AFECD708AF02}" sibTransId="{B2D7FB60-9D4A-413C-A6D9-5E0E21B97BB7}"/>
    <dgm:cxn modelId="{9382697E-29B9-4C62-892A-1CB6BA1A1CA6}" srcId="{8D95976E-C007-4CFD-96BC-74BDD1281713}" destId="{A72044EA-877A-436A-B1AA-99272AB2A7FC}" srcOrd="0" destOrd="0" parTransId="{63E9A796-1195-462A-8077-D283EA578D71}" sibTransId="{5F2923A2-E3DE-435F-9037-690E2FE0BA34}"/>
    <dgm:cxn modelId="{35360982-45D8-4741-8441-A333BCADEEF9}" type="presOf" srcId="{158460C4-B3CE-4920-B656-CF1CD7C716B6}" destId="{EB43676F-184C-487C-933A-D2B2BE493C09}" srcOrd="0" destOrd="0" presId="urn:microsoft.com/office/officeart/2009/layout/CirclePictureHierarchy"/>
    <dgm:cxn modelId="{AD4C8C85-280B-462D-90F1-1AF4D2D3853C}" type="presOf" srcId="{A33FAC09-F816-475B-BCDA-3EC7993AA38F}" destId="{CA89A313-2233-4C97-B5F5-763B115E0AE3}" srcOrd="0" destOrd="0" presId="urn:microsoft.com/office/officeart/2009/layout/CirclePictureHierarchy"/>
    <dgm:cxn modelId="{F8F30888-65FE-49C9-9AD8-E036315BC6F6}" type="presOf" srcId="{7034358F-C864-4EB1-A050-2A69ECA20F4B}" destId="{633CED6C-BA72-4A4C-A358-7C63EE77396B}" srcOrd="0" destOrd="0" presId="urn:microsoft.com/office/officeart/2009/layout/CirclePictureHierarchy"/>
    <dgm:cxn modelId="{23918290-6876-43BC-BF7F-B66B12E43031}" type="presOf" srcId="{0FD7A95F-96FE-4502-9038-123F9D25CEF3}" destId="{BDD8458E-EE93-4F09-ABAC-F81DBCD2636D}" srcOrd="0" destOrd="0" presId="urn:microsoft.com/office/officeart/2009/layout/CirclePictureHierarchy"/>
    <dgm:cxn modelId="{935CCF93-1E17-41E9-8A64-4138A3376245}" srcId="{6E6D0269-73B2-4E6A-A0C1-1CF2F5EE7A23}" destId="{8D95976E-C007-4CFD-96BC-74BDD1281713}" srcOrd="1" destOrd="0" parTransId="{02C8BB4B-3116-497E-A9D8-0CEF1462CB41}" sibTransId="{008800F3-A81F-40BC-8A8A-5610335A7A31}"/>
    <dgm:cxn modelId="{27798895-EBC7-4804-BF68-C35244301116}" srcId="{7034358F-C864-4EB1-A050-2A69ECA20F4B}" destId="{DE9D2C90-117F-4E36-B11E-3D78C91604FE}" srcOrd="0" destOrd="0" parTransId="{3AB21D51-78F0-4627-A2D8-74B2D800C703}" sibTransId="{79ABF3ED-437B-4056-9549-7136D83345A1}"/>
    <dgm:cxn modelId="{A4871498-57E6-4F7C-93E8-A4CF9C978BE4}" type="presOf" srcId="{8AB06737-2739-4590-B913-A4353C68168C}" destId="{8575AE17-ACF3-4E33-8123-366CF1A4574D}" srcOrd="0" destOrd="0" presId="urn:microsoft.com/office/officeart/2009/layout/CirclePictureHierarchy"/>
    <dgm:cxn modelId="{C9381C9C-3A44-426B-9A5D-5DD6AC4BDA59}" srcId="{7034358F-C864-4EB1-A050-2A69ECA20F4B}" destId="{158460C4-B3CE-4920-B656-CF1CD7C716B6}" srcOrd="2" destOrd="0" parTransId="{4DAC3D03-705B-4EBA-8D00-ACC42B9FBE29}" sibTransId="{9FCAB60C-4CF6-4145-BB8E-2284CD60D03F}"/>
    <dgm:cxn modelId="{68E7C6A9-BA7C-4051-A828-49CD64B72E7F}" type="presOf" srcId="{1FE40692-EB60-4AD7-B829-8F13F36C03BF}" destId="{285A3BC3-16ED-4237-86B1-0B1D594A21FC}" srcOrd="0" destOrd="0" presId="urn:microsoft.com/office/officeart/2009/layout/CirclePictureHierarchy"/>
    <dgm:cxn modelId="{8D8F80B2-66A6-4010-B441-02B86DF9C072}" type="presOf" srcId="{33EA16E1-9622-40C7-AB42-79CF684E5190}" destId="{FECC5532-8AC3-496B-B955-410662339FCD}" srcOrd="0" destOrd="0" presId="urn:microsoft.com/office/officeart/2009/layout/CirclePictureHierarchy"/>
    <dgm:cxn modelId="{CE359DB2-17D8-43FD-8AB6-7CD0AF000F47}" type="presOf" srcId="{1029AAB7-1F9D-44B3-A47D-3F07E50A7D08}" destId="{13F840AE-8023-4A72-BA98-1BE824B031B4}" srcOrd="0" destOrd="0" presId="urn:microsoft.com/office/officeart/2009/layout/CirclePictureHierarchy"/>
    <dgm:cxn modelId="{272D7EBC-7C07-4069-A140-269D3ECEBC0C}" type="presOf" srcId="{1AC89E73-60C4-4470-8BC6-96D30F51B891}" destId="{FF4687F7-49A0-434C-96D6-9FFD093ACF3D}" srcOrd="0" destOrd="0" presId="urn:microsoft.com/office/officeart/2009/layout/CirclePictureHierarchy"/>
    <dgm:cxn modelId="{49CE7DBF-25D7-4376-AADC-F830C99D54E1}" type="presOf" srcId="{9CE0BBDE-B9DF-4144-A464-62A6A5F616EA}" destId="{56EA148F-4EA4-4C5E-AAC6-E2C5047670AC}" srcOrd="0" destOrd="0" presId="urn:microsoft.com/office/officeart/2009/layout/CirclePictureHierarchy"/>
    <dgm:cxn modelId="{50A1C0C0-F57E-4541-9BA1-F4B2738BC9A9}" srcId="{A72044EA-877A-436A-B1AA-99272AB2A7FC}" destId="{3D3CED93-3FCB-4A71-86F7-D2F71AAE0851}" srcOrd="2" destOrd="0" parTransId="{A33FAC09-F816-475B-BCDA-3EC7993AA38F}" sibTransId="{EFCA3BB4-22A5-4ED8-8B90-E3E6CA090566}"/>
    <dgm:cxn modelId="{C0EFC6E0-5CBE-45A9-B952-CFB80A6C53FE}" type="presOf" srcId="{3AB21D51-78F0-4627-A2D8-74B2D800C703}" destId="{6B8E5381-3320-4384-8A5A-214E6413DF68}" srcOrd="0" destOrd="0" presId="urn:microsoft.com/office/officeart/2009/layout/CirclePictureHierarchy"/>
    <dgm:cxn modelId="{B8D9D3E0-F4D3-4B75-9FCB-B6E6E84B0AF2}" type="presOf" srcId="{C51B0EF1-BCB5-427F-819A-AFECD708AF02}" destId="{87B3C1CC-B6CA-4576-86E6-E4A12D744782}" srcOrd="0" destOrd="0" presId="urn:microsoft.com/office/officeart/2009/layout/CirclePictureHierarchy"/>
    <dgm:cxn modelId="{780FC1C5-D2D9-4266-8122-63E1666C1AE0}" type="presOf" srcId="{F19898D2-089C-4982-BDA0-35F237F33ED4}" destId="{A578ABDF-AE64-47D7-96F0-0C521BDD4EA7}" srcOrd="0" destOrd="0" presId="urn:microsoft.com/office/officeart/2009/layout/CirclePictureHierarchy"/>
    <dgm:cxn modelId="{565B30C7-4A16-40F4-81A6-DAD1B0D84D84}" srcId="{E720228E-0259-46FF-B148-7444C90534A7}" destId="{CE98368D-136B-4331-AFBF-2D686CC25786}" srcOrd="1" destOrd="0" parTransId="{B9730B3F-BB0C-45D1-ACC2-28B0530AAA1A}" sibTransId="{311A07B0-DF77-4FDF-8266-5D2E99B2E392}"/>
    <dgm:cxn modelId="{AE6FA0CB-9D64-4689-9D1C-8C02C627E5C4}" type="presOf" srcId="{73D4E30E-C2C4-4BC9-9645-F40307ED2CDC}" destId="{62100483-9544-47B5-B5A6-3232B7C0620E}" srcOrd="0" destOrd="0" presId="urn:microsoft.com/office/officeart/2009/layout/CirclePictureHierarchy"/>
    <dgm:cxn modelId="{452EAACC-96F7-42A4-99B6-E484AA76C5DD}" type="presOf" srcId="{86CA26EC-8362-4720-9365-5CF58765CFFD}" destId="{E97EB679-DAD5-4FC7-9555-05117F405EA6}" srcOrd="0" destOrd="0" presId="urn:microsoft.com/office/officeart/2009/layout/CirclePictureHierarchy"/>
    <dgm:cxn modelId="{167E84EF-ACBE-4253-9C06-DE8CD715A215}" type="presOf" srcId="{7B769CB7-DBE6-470C-BE46-1A698E97ABE6}" destId="{3244C1EE-988C-4AFD-8FE9-E6EF868A1C59}" srcOrd="0" destOrd="0" presId="urn:microsoft.com/office/officeart/2009/layout/CirclePictureHierarchy"/>
    <dgm:cxn modelId="{3A35C3D1-550C-497D-81A9-6B49D2FEE460}" type="presOf" srcId="{47B30A6A-B347-4FFB-AE2B-4135A64A0F0B}" destId="{82C59926-B809-47F8-BA03-A5842A972538}" srcOrd="0" destOrd="0" presId="urn:microsoft.com/office/officeart/2009/layout/CirclePictureHierarchy"/>
    <dgm:cxn modelId="{8DFA48FA-6DB0-4CBC-B6C1-19261A5B3E0F}" type="presOf" srcId="{63E9A796-1195-462A-8077-D283EA578D71}" destId="{720397AE-37B7-4238-AC99-76424DB0BE80}" srcOrd="0" destOrd="0" presId="urn:microsoft.com/office/officeart/2009/layout/CirclePictureHierarchy"/>
    <dgm:cxn modelId="{CC21FBFB-90DE-4577-BEAB-D268F4F0277A}" srcId="{CE98368D-136B-4331-AFBF-2D686CC25786}" destId="{1029AAB7-1F9D-44B3-A47D-3F07E50A7D08}" srcOrd="1" destOrd="0" parTransId="{55D5E228-CC1F-4DEB-B267-0B33C198E466}" sibTransId="{F71687F2-5640-4CEF-8414-7F87237E1F9F}"/>
    <dgm:cxn modelId="{06ABA5E5-7DC1-43D9-BD02-BDD2D1D964EB}" type="presParOf" srcId="{8575AE17-ACF3-4E33-8123-366CF1A4574D}" destId="{B01A92DC-FFE7-45FD-ADF8-D124DB5DAFDA}" srcOrd="0" destOrd="0" presId="urn:microsoft.com/office/officeart/2009/layout/CirclePictureHierarchy"/>
    <dgm:cxn modelId="{871237BB-052B-4E30-941E-DF87DA75977F}" type="presParOf" srcId="{B01A92DC-FFE7-45FD-ADF8-D124DB5DAFDA}" destId="{ECB44528-44D4-4052-BB2A-55C5011A474F}" srcOrd="0" destOrd="0" presId="urn:microsoft.com/office/officeart/2009/layout/CirclePictureHierarchy"/>
    <dgm:cxn modelId="{CCCB0B95-6DF0-41C4-9FB2-41201ACC6F1E}" type="presParOf" srcId="{ECB44528-44D4-4052-BB2A-55C5011A474F}" destId="{CF4DBD23-AB33-4159-BC41-2FEA01FBAC54}" srcOrd="0" destOrd="0" presId="urn:microsoft.com/office/officeart/2009/layout/CirclePictureHierarchy"/>
    <dgm:cxn modelId="{F0D7F4D3-3163-45BA-9381-58CB813FF5B8}" type="presParOf" srcId="{ECB44528-44D4-4052-BB2A-55C5011A474F}" destId="{9EF9C577-AEA6-4249-92F9-69450BC0E956}" srcOrd="1" destOrd="0" presId="urn:microsoft.com/office/officeart/2009/layout/CirclePictureHierarchy"/>
    <dgm:cxn modelId="{5A34C97D-67D5-42FF-A978-C46BCE2C059A}" type="presParOf" srcId="{B01A92DC-FFE7-45FD-ADF8-D124DB5DAFDA}" destId="{8B4A6794-6BCF-4DEA-9EF2-BB68CBBCCE0B}" srcOrd="1" destOrd="0" presId="urn:microsoft.com/office/officeart/2009/layout/CirclePictureHierarchy"/>
    <dgm:cxn modelId="{24D45946-6D45-4D72-9F34-8FFF6ABCAF00}" type="presParOf" srcId="{8B4A6794-6BCF-4DEA-9EF2-BB68CBBCCE0B}" destId="{3244C1EE-988C-4AFD-8FE9-E6EF868A1C59}" srcOrd="0" destOrd="0" presId="urn:microsoft.com/office/officeart/2009/layout/CirclePictureHierarchy"/>
    <dgm:cxn modelId="{9D64AAE9-F38A-4641-9C84-C654D7FD07C0}" type="presParOf" srcId="{8B4A6794-6BCF-4DEA-9EF2-BB68CBBCCE0B}" destId="{6BB98B10-8B12-40CA-B913-052F9BE1E658}" srcOrd="1" destOrd="0" presId="urn:microsoft.com/office/officeart/2009/layout/CirclePictureHierarchy"/>
    <dgm:cxn modelId="{26856CDD-6E73-4DE8-9BD4-03D61BD00740}" type="presParOf" srcId="{6BB98B10-8B12-40CA-B913-052F9BE1E658}" destId="{6E3A51C7-6690-4EA8-9B49-885683DC12CF}" srcOrd="0" destOrd="0" presId="urn:microsoft.com/office/officeart/2009/layout/CirclePictureHierarchy"/>
    <dgm:cxn modelId="{58163465-130D-41D8-88FA-1CED95238182}" type="presParOf" srcId="{6E3A51C7-6690-4EA8-9B49-885683DC12CF}" destId="{B29E0659-1C5B-420D-9937-A9BAF795CEF3}" srcOrd="0" destOrd="0" presId="urn:microsoft.com/office/officeart/2009/layout/CirclePictureHierarchy"/>
    <dgm:cxn modelId="{6BA584A7-DB6F-41A8-8C5C-F6715A3D91A8}" type="presParOf" srcId="{6E3A51C7-6690-4EA8-9B49-885683DC12CF}" destId="{9E9BF260-EB32-47A9-8CF8-FA6F4C48F9D5}" srcOrd="1" destOrd="0" presId="urn:microsoft.com/office/officeart/2009/layout/CirclePictureHierarchy"/>
    <dgm:cxn modelId="{C898BF43-A980-41BC-9C46-1D1359DCFCC3}" type="presParOf" srcId="{6BB98B10-8B12-40CA-B913-052F9BE1E658}" destId="{40084345-F175-4A36-B3E1-53B9AB644092}" srcOrd="1" destOrd="0" presId="urn:microsoft.com/office/officeart/2009/layout/CirclePictureHierarchy"/>
    <dgm:cxn modelId="{4F3CB6DB-A0AD-41B3-AC46-8E64D3D59940}" type="presParOf" srcId="{40084345-F175-4A36-B3E1-53B9AB644092}" destId="{205E00ED-B78B-41F9-99CF-F6B866C8796D}" srcOrd="0" destOrd="0" presId="urn:microsoft.com/office/officeart/2009/layout/CirclePictureHierarchy"/>
    <dgm:cxn modelId="{D0EF95B1-243B-4EB9-8FBD-6ADC3AA87283}" type="presParOf" srcId="{40084345-F175-4A36-B3E1-53B9AB644092}" destId="{45779CB6-3AA4-43B9-A914-1C8E49684E84}" srcOrd="1" destOrd="0" presId="urn:microsoft.com/office/officeart/2009/layout/CirclePictureHierarchy"/>
    <dgm:cxn modelId="{576FBBD3-D7C9-443D-9EE3-DC84DE3961D6}" type="presParOf" srcId="{45779CB6-3AA4-43B9-A914-1C8E49684E84}" destId="{80F7D88F-11C8-4652-9428-B3D5C3692AC4}" srcOrd="0" destOrd="0" presId="urn:microsoft.com/office/officeart/2009/layout/CirclePictureHierarchy"/>
    <dgm:cxn modelId="{99DAEB02-7FC6-44E4-8ECB-0B6DA9BDAA04}" type="presParOf" srcId="{80F7D88F-11C8-4652-9428-B3D5C3692AC4}" destId="{4473E8C8-A97D-4382-9AF9-32778933ACC4}" srcOrd="0" destOrd="0" presId="urn:microsoft.com/office/officeart/2009/layout/CirclePictureHierarchy"/>
    <dgm:cxn modelId="{10D4DCB8-A0F7-4D37-992E-010C644D86FF}" type="presParOf" srcId="{80F7D88F-11C8-4652-9428-B3D5C3692AC4}" destId="{633CED6C-BA72-4A4C-A358-7C63EE77396B}" srcOrd="1" destOrd="0" presId="urn:microsoft.com/office/officeart/2009/layout/CirclePictureHierarchy"/>
    <dgm:cxn modelId="{24D63CEC-920C-4557-BAEB-A8B11872FE50}" type="presParOf" srcId="{45779CB6-3AA4-43B9-A914-1C8E49684E84}" destId="{25BDEBE2-0CB9-474F-BC70-41DA1AD3C282}" srcOrd="1" destOrd="0" presId="urn:microsoft.com/office/officeart/2009/layout/CirclePictureHierarchy"/>
    <dgm:cxn modelId="{3DA6719C-D26F-420F-ACD3-943992C60FF9}" type="presParOf" srcId="{25BDEBE2-0CB9-474F-BC70-41DA1AD3C282}" destId="{6B8E5381-3320-4384-8A5A-214E6413DF68}" srcOrd="0" destOrd="0" presId="urn:microsoft.com/office/officeart/2009/layout/CirclePictureHierarchy"/>
    <dgm:cxn modelId="{C10D6AEA-2C66-4AE8-9FC9-B54B9568F7BB}" type="presParOf" srcId="{25BDEBE2-0CB9-474F-BC70-41DA1AD3C282}" destId="{94521A39-ABAF-42CB-8A7D-2B04225ABA2C}" srcOrd="1" destOrd="0" presId="urn:microsoft.com/office/officeart/2009/layout/CirclePictureHierarchy"/>
    <dgm:cxn modelId="{B414A3A0-32E6-40A7-8FEC-05848D209106}" type="presParOf" srcId="{94521A39-ABAF-42CB-8A7D-2B04225ABA2C}" destId="{D9C2AF93-7F89-42AE-8BF6-B7ADE3ADDA02}" srcOrd="0" destOrd="0" presId="urn:microsoft.com/office/officeart/2009/layout/CirclePictureHierarchy"/>
    <dgm:cxn modelId="{87FE502B-76F6-4AE9-93FF-F51928E8DFE5}" type="presParOf" srcId="{D9C2AF93-7F89-42AE-8BF6-B7ADE3ADDA02}" destId="{38998262-395B-498B-B7CD-FCAA08DC22F3}" srcOrd="0" destOrd="0" presId="urn:microsoft.com/office/officeart/2009/layout/CirclePictureHierarchy"/>
    <dgm:cxn modelId="{0C51171B-E54D-4C3B-BE42-E0486A21AFFF}" type="presParOf" srcId="{D9C2AF93-7F89-42AE-8BF6-B7ADE3ADDA02}" destId="{E474B607-7971-471E-8EBD-06A288BE8CC7}" srcOrd="1" destOrd="0" presId="urn:microsoft.com/office/officeart/2009/layout/CirclePictureHierarchy"/>
    <dgm:cxn modelId="{EA6D2ABD-B35A-4D6B-9689-192F2BDFFBC5}" type="presParOf" srcId="{94521A39-ABAF-42CB-8A7D-2B04225ABA2C}" destId="{8467845D-FD36-4EB7-B06A-7962DAA8D727}" srcOrd="1" destOrd="0" presId="urn:microsoft.com/office/officeart/2009/layout/CirclePictureHierarchy"/>
    <dgm:cxn modelId="{552FE0C0-52BE-4EF4-A905-578BAD9E27BB}" type="presParOf" srcId="{25BDEBE2-0CB9-474F-BC70-41DA1AD3C282}" destId="{FF4687F7-49A0-434C-96D6-9FFD093ACF3D}" srcOrd="2" destOrd="0" presId="urn:microsoft.com/office/officeart/2009/layout/CirclePictureHierarchy"/>
    <dgm:cxn modelId="{5A1F8AB2-FF24-497B-B19B-611CB80BE247}" type="presParOf" srcId="{25BDEBE2-0CB9-474F-BC70-41DA1AD3C282}" destId="{35C96239-92FC-43FD-A678-8E32583D9080}" srcOrd="3" destOrd="0" presId="urn:microsoft.com/office/officeart/2009/layout/CirclePictureHierarchy"/>
    <dgm:cxn modelId="{75B3C224-6FA9-4D4B-B11B-45AD3768899C}" type="presParOf" srcId="{35C96239-92FC-43FD-A678-8E32583D9080}" destId="{FD8E31CB-7E82-4B50-8775-9BB614D2858F}" srcOrd="0" destOrd="0" presId="urn:microsoft.com/office/officeart/2009/layout/CirclePictureHierarchy"/>
    <dgm:cxn modelId="{9CC95B61-62CC-4F13-BC5D-A98EE3070E5F}" type="presParOf" srcId="{FD8E31CB-7E82-4B50-8775-9BB614D2858F}" destId="{5EB90702-5730-4431-A737-EC74A5706351}" srcOrd="0" destOrd="0" presId="urn:microsoft.com/office/officeart/2009/layout/CirclePictureHierarchy"/>
    <dgm:cxn modelId="{660B716B-73F9-4683-BAC3-985CBBB4A040}" type="presParOf" srcId="{FD8E31CB-7E82-4B50-8775-9BB614D2858F}" destId="{BDD8458E-EE93-4F09-ABAC-F81DBCD2636D}" srcOrd="1" destOrd="0" presId="urn:microsoft.com/office/officeart/2009/layout/CirclePictureHierarchy"/>
    <dgm:cxn modelId="{E01CD0D6-3E5B-4FE2-9BB4-46310EE3AE23}" type="presParOf" srcId="{35C96239-92FC-43FD-A678-8E32583D9080}" destId="{C1B2F9DB-27D2-4BF5-A057-C3ED5002FA8D}" srcOrd="1" destOrd="0" presId="urn:microsoft.com/office/officeart/2009/layout/CirclePictureHierarchy"/>
    <dgm:cxn modelId="{0AB6EC48-F820-400A-B3CC-1D320B1749E6}" type="presParOf" srcId="{25BDEBE2-0CB9-474F-BC70-41DA1AD3C282}" destId="{559BEBDB-2D72-4D9E-852E-8E9BC34A07F9}" srcOrd="4" destOrd="0" presId="urn:microsoft.com/office/officeart/2009/layout/CirclePictureHierarchy"/>
    <dgm:cxn modelId="{20FA8ACB-881F-4B67-BFA4-A4FABC815C71}" type="presParOf" srcId="{25BDEBE2-0CB9-474F-BC70-41DA1AD3C282}" destId="{79C25A2F-B48A-4851-9D1A-8947C7A50B69}" srcOrd="5" destOrd="0" presId="urn:microsoft.com/office/officeart/2009/layout/CirclePictureHierarchy"/>
    <dgm:cxn modelId="{C8B44A6E-44F6-4431-B359-455806ABE175}" type="presParOf" srcId="{79C25A2F-B48A-4851-9D1A-8947C7A50B69}" destId="{8347FEA6-9E3D-4201-9536-06E8016F399B}" srcOrd="0" destOrd="0" presId="urn:microsoft.com/office/officeart/2009/layout/CirclePictureHierarchy"/>
    <dgm:cxn modelId="{DFFEB7F8-3173-4304-B477-3298C1A18625}" type="presParOf" srcId="{8347FEA6-9E3D-4201-9536-06E8016F399B}" destId="{260D0709-0233-401F-B698-DC81940C50B7}" srcOrd="0" destOrd="0" presId="urn:microsoft.com/office/officeart/2009/layout/CirclePictureHierarchy"/>
    <dgm:cxn modelId="{70FC7A69-4C11-4868-B10C-929AF6690575}" type="presParOf" srcId="{8347FEA6-9E3D-4201-9536-06E8016F399B}" destId="{EB43676F-184C-487C-933A-D2B2BE493C09}" srcOrd="1" destOrd="0" presId="urn:microsoft.com/office/officeart/2009/layout/CirclePictureHierarchy"/>
    <dgm:cxn modelId="{C78B2B1C-0769-46E3-815A-EC118B3D2B9F}" type="presParOf" srcId="{79C25A2F-B48A-4851-9D1A-8947C7A50B69}" destId="{0D087F34-7BC8-441D-A591-E6E900C4B612}" srcOrd="1" destOrd="0" presId="urn:microsoft.com/office/officeart/2009/layout/CirclePictureHierarchy"/>
    <dgm:cxn modelId="{46BFDD61-BE5C-4C92-B288-DB27AFAE2992}" type="presParOf" srcId="{40084345-F175-4A36-B3E1-53B9AB644092}" destId="{50771EA8-3898-471C-B89C-3D4A559529C7}" srcOrd="2" destOrd="0" presId="urn:microsoft.com/office/officeart/2009/layout/CirclePictureHierarchy"/>
    <dgm:cxn modelId="{42C10C0F-4E1E-49D3-98A5-B98B80FE339F}" type="presParOf" srcId="{40084345-F175-4A36-B3E1-53B9AB644092}" destId="{B6B2A1BF-AE19-4464-967E-972AF08FFEDC}" srcOrd="3" destOrd="0" presId="urn:microsoft.com/office/officeart/2009/layout/CirclePictureHierarchy"/>
    <dgm:cxn modelId="{09980154-CD2F-42DB-9F74-67D516758C96}" type="presParOf" srcId="{B6B2A1BF-AE19-4464-967E-972AF08FFEDC}" destId="{EBC1E983-FB5B-46D4-92D9-F9A6514E306D}" srcOrd="0" destOrd="0" presId="urn:microsoft.com/office/officeart/2009/layout/CirclePictureHierarchy"/>
    <dgm:cxn modelId="{F1B66569-CD67-4AB9-A648-E7C8AD5F1AAB}" type="presParOf" srcId="{EBC1E983-FB5B-46D4-92D9-F9A6514E306D}" destId="{0E92F74F-31A3-4100-BA04-5C1D2DB62DCD}" srcOrd="0" destOrd="0" presId="urn:microsoft.com/office/officeart/2009/layout/CirclePictureHierarchy"/>
    <dgm:cxn modelId="{B1A4CCE7-EAD8-4A19-8C69-B59782EC9318}" type="presParOf" srcId="{EBC1E983-FB5B-46D4-92D9-F9A6514E306D}" destId="{E21AF69A-5332-43CC-B741-201F632D1D02}" srcOrd="1" destOrd="0" presId="urn:microsoft.com/office/officeart/2009/layout/CirclePictureHierarchy"/>
    <dgm:cxn modelId="{EA6D7A01-666A-491B-912A-FB4DAA5150A5}" type="presParOf" srcId="{B6B2A1BF-AE19-4464-967E-972AF08FFEDC}" destId="{AEADFC9C-DFAE-498D-8F56-1B4DFB335BBB}" srcOrd="1" destOrd="0" presId="urn:microsoft.com/office/officeart/2009/layout/CirclePictureHierarchy"/>
    <dgm:cxn modelId="{A1D1ACA9-2D0C-414B-A01D-42E9B1A4E667}" type="presParOf" srcId="{AEADFC9C-DFAE-498D-8F56-1B4DFB335BBB}" destId="{6F13DA07-4717-480E-84BF-86AE4D0305ED}" srcOrd="0" destOrd="0" presId="urn:microsoft.com/office/officeart/2009/layout/CirclePictureHierarchy"/>
    <dgm:cxn modelId="{DCDFA1FA-6354-414F-8EBD-C7C7EE64F286}" type="presParOf" srcId="{AEADFC9C-DFAE-498D-8F56-1B4DFB335BBB}" destId="{FBE78892-85DC-42DA-869A-A64D06D9B1AE}" srcOrd="1" destOrd="0" presId="urn:microsoft.com/office/officeart/2009/layout/CirclePictureHierarchy"/>
    <dgm:cxn modelId="{703F5931-7EF0-404C-B60D-CD9CFACF92BA}" type="presParOf" srcId="{FBE78892-85DC-42DA-869A-A64D06D9B1AE}" destId="{DC7BA54E-A117-400B-94F8-17CE1591E62D}" srcOrd="0" destOrd="0" presId="urn:microsoft.com/office/officeart/2009/layout/CirclePictureHierarchy"/>
    <dgm:cxn modelId="{D9E50F91-177C-4956-87E1-B29C1A580E17}" type="presParOf" srcId="{DC7BA54E-A117-400B-94F8-17CE1591E62D}" destId="{48BD3496-3958-415C-8B10-605EBE1DB70B}" srcOrd="0" destOrd="0" presId="urn:microsoft.com/office/officeart/2009/layout/CirclePictureHierarchy"/>
    <dgm:cxn modelId="{60D249F8-A136-49EE-8E4F-6B283FECE889}" type="presParOf" srcId="{DC7BA54E-A117-400B-94F8-17CE1591E62D}" destId="{FE7640BB-553E-4A47-AC95-6EB7C8ED85EF}" srcOrd="1" destOrd="0" presId="urn:microsoft.com/office/officeart/2009/layout/CirclePictureHierarchy"/>
    <dgm:cxn modelId="{079C9B2F-3305-452C-A9B7-9388AB24FCB2}" type="presParOf" srcId="{FBE78892-85DC-42DA-869A-A64D06D9B1AE}" destId="{D727BF59-89E8-4E42-AB80-1F87EA56A023}" srcOrd="1" destOrd="0" presId="urn:microsoft.com/office/officeart/2009/layout/CirclePictureHierarchy"/>
    <dgm:cxn modelId="{4AF42BA7-0D24-482F-B03F-6A26FBA33453}" type="presParOf" srcId="{AEADFC9C-DFAE-498D-8F56-1B4DFB335BBB}" destId="{D1D19C00-945A-4D66-BEB2-74A4AB89D238}" srcOrd="2" destOrd="0" presId="urn:microsoft.com/office/officeart/2009/layout/CirclePictureHierarchy"/>
    <dgm:cxn modelId="{19EED692-E297-408A-892E-B450A365AC92}" type="presParOf" srcId="{AEADFC9C-DFAE-498D-8F56-1B4DFB335BBB}" destId="{F1FA5212-ACCD-43A7-B5D8-6145E412B6D4}" srcOrd="3" destOrd="0" presId="urn:microsoft.com/office/officeart/2009/layout/CirclePictureHierarchy"/>
    <dgm:cxn modelId="{B6730BCD-8FD4-4D5F-B632-3D8093755173}" type="presParOf" srcId="{F1FA5212-ACCD-43A7-B5D8-6145E412B6D4}" destId="{427159D3-77D4-46B4-8891-732F19BC4CE1}" srcOrd="0" destOrd="0" presId="urn:microsoft.com/office/officeart/2009/layout/CirclePictureHierarchy"/>
    <dgm:cxn modelId="{0C87FF09-8712-4B77-893A-D75291F9C88A}" type="presParOf" srcId="{427159D3-77D4-46B4-8891-732F19BC4CE1}" destId="{293530E7-14B1-4D73-A907-26D7F287C733}" srcOrd="0" destOrd="0" presId="urn:microsoft.com/office/officeart/2009/layout/CirclePictureHierarchy"/>
    <dgm:cxn modelId="{3C7C3D9C-96D8-41C2-B159-EA75DAC8149F}" type="presParOf" srcId="{427159D3-77D4-46B4-8891-732F19BC4CE1}" destId="{13F840AE-8023-4A72-BA98-1BE824B031B4}" srcOrd="1" destOrd="0" presId="urn:microsoft.com/office/officeart/2009/layout/CirclePictureHierarchy"/>
    <dgm:cxn modelId="{E01881F5-587A-4B8E-9CA0-FF81B8E89343}" type="presParOf" srcId="{F1FA5212-ACCD-43A7-B5D8-6145E412B6D4}" destId="{D5AB5996-0B19-4970-99FF-2CEDC767CDDD}" srcOrd="1" destOrd="0" presId="urn:microsoft.com/office/officeart/2009/layout/CirclePictureHierarchy"/>
    <dgm:cxn modelId="{4218E198-4B89-4EC5-8B60-FB9ED4E252CF}" type="presParOf" srcId="{AEADFC9C-DFAE-498D-8F56-1B4DFB335BBB}" destId="{E97EB679-DAD5-4FC7-9555-05117F405EA6}" srcOrd="4" destOrd="0" presId="urn:microsoft.com/office/officeart/2009/layout/CirclePictureHierarchy"/>
    <dgm:cxn modelId="{B0397D37-6039-43F8-B3EC-9BD6CB37C391}" type="presParOf" srcId="{AEADFC9C-DFAE-498D-8F56-1B4DFB335BBB}" destId="{92B616FB-7B53-4889-80FF-7758FF369812}" srcOrd="5" destOrd="0" presId="urn:microsoft.com/office/officeart/2009/layout/CirclePictureHierarchy"/>
    <dgm:cxn modelId="{EA3A7737-2247-40E8-BF58-8C8E3F77562D}" type="presParOf" srcId="{92B616FB-7B53-4889-80FF-7758FF369812}" destId="{88D93CDF-3E4B-4322-87AF-DAAE9BEBAAF0}" srcOrd="0" destOrd="0" presId="urn:microsoft.com/office/officeart/2009/layout/CirclePictureHierarchy"/>
    <dgm:cxn modelId="{A251310F-0CA8-4634-97C9-83A25BDA9738}" type="presParOf" srcId="{88D93CDF-3E4B-4322-87AF-DAAE9BEBAAF0}" destId="{F14CD569-5A7B-4FFE-B5BF-1688C530A5A9}" srcOrd="0" destOrd="0" presId="urn:microsoft.com/office/officeart/2009/layout/CirclePictureHierarchy"/>
    <dgm:cxn modelId="{2526DDFF-898A-490C-9283-30070B45B9E8}" type="presParOf" srcId="{88D93CDF-3E4B-4322-87AF-DAAE9BEBAAF0}" destId="{8ECDF9D1-EBCE-45E9-93CB-190ED4DD4530}" srcOrd="1" destOrd="0" presId="urn:microsoft.com/office/officeart/2009/layout/CirclePictureHierarchy"/>
    <dgm:cxn modelId="{06D0C3B0-8A62-4F09-8A0C-4FC1745C15D3}" type="presParOf" srcId="{92B616FB-7B53-4889-80FF-7758FF369812}" destId="{8A9E34DA-4DEA-4AB5-8A02-C02290BF2349}" srcOrd="1" destOrd="0" presId="urn:microsoft.com/office/officeart/2009/layout/CirclePictureHierarchy"/>
    <dgm:cxn modelId="{DAABE130-E4A7-4409-A72C-7651335B3362}" type="presParOf" srcId="{8B4A6794-6BCF-4DEA-9EF2-BB68CBBCCE0B}" destId="{C2978724-3334-4CA9-B3EB-604EBD648EE7}" srcOrd="2" destOrd="0" presId="urn:microsoft.com/office/officeart/2009/layout/CirclePictureHierarchy"/>
    <dgm:cxn modelId="{8BB2C0C8-B425-4FFD-9FC1-158709C4CB80}" type="presParOf" srcId="{8B4A6794-6BCF-4DEA-9EF2-BB68CBBCCE0B}" destId="{4A8AC992-B773-4EAE-90CE-4549A2A3AF31}" srcOrd="3" destOrd="0" presId="urn:microsoft.com/office/officeart/2009/layout/CirclePictureHierarchy"/>
    <dgm:cxn modelId="{A094C865-97C2-4C16-83B6-0BEB07F2051E}" type="presParOf" srcId="{4A8AC992-B773-4EAE-90CE-4549A2A3AF31}" destId="{D317FCCA-576E-4807-9A24-0C689C1B774D}" srcOrd="0" destOrd="0" presId="urn:microsoft.com/office/officeart/2009/layout/CirclePictureHierarchy"/>
    <dgm:cxn modelId="{D13DBB1E-590E-4410-A78C-C7023E86FB80}" type="presParOf" srcId="{D317FCCA-576E-4807-9A24-0C689C1B774D}" destId="{2B23FFF0-20AE-495A-A36E-F0B49BBE71AC}" srcOrd="0" destOrd="0" presId="urn:microsoft.com/office/officeart/2009/layout/CirclePictureHierarchy"/>
    <dgm:cxn modelId="{3DC5505F-17B9-4EBE-9302-AEF76AFDE2DD}" type="presParOf" srcId="{D317FCCA-576E-4807-9A24-0C689C1B774D}" destId="{2A350B1F-4C4E-4617-8BCF-77EBD692F4CD}" srcOrd="1" destOrd="0" presId="urn:microsoft.com/office/officeart/2009/layout/CirclePictureHierarchy"/>
    <dgm:cxn modelId="{DB838FE3-E75D-4F27-A4F3-3BEFF866C958}" type="presParOf" srcId="{4A8AC992-B773-4EAE-90CE-4549A2A3AF31}" destId="{4A0CB9E9-B558-465A-8131-FCF19BE02982}" srcOrd="1" destOrd="0" presId="urn:microsoft.com/office/officeart/2009/layout/CirclePictureHierarchy"/>
    <dgm:cxn modelId="{F437D4E0-ACFA-471D-BA4F-D136F88703EE}" type="presParOf" srcId="{4A0CB9E9-B558-465A-8131-FCF19BE02982}" destId="{720397AE-37B7-4238-AC99-76424DB0BE80}" srcOrd="0" destOrd="0" presId="urn:microsoft.com/office/officeart/2009/layout/CirclePictureHierarchy"/>
    <dgm:cxn modelId="{7A7D0FAD-D3D9-4D01-B6E3-274A7D4D515A}" type="presParOf" srcId="{4A0CB9E9-B558-465A-8131-FCF19BE02982}" destId="{C7AEEB5F-C99C-4A2C-8CA0-F09CA9CE0585}" srcOrd="1" destOrd="0" presId="urn:microsoft.com/office/officeart/2009/layout/CirclePictureHierarchy"/>
    <dgm:cxn modelId="{865DA518-DD22-4E78-8E6B-77A898E00D3B}" type="presParOf" srcId="{C7AEEB5F-C99C-4A2C-8CA0-F09CA9CE0585}" destId="{016CD460-2149-43CD-A2E4-0CC1D137699E}" srcOrd="0" destOrd="0" presId="urn:microsoft.com/office/officeart/2009/layout/CirclePictureHierarchy"/>
    <dgm:cxn modelId="{570A4262-CD90-4658-BC60-2713F77530FA}" type="presParOf" srcId="{016CD460-2149-43CD-A2E4-0CC1D137699E}" destId="{0DA127B2-2056-4506-AE79-8C097694267C}" srcOrd="0" destOrd="0" presId="urn:microsoft.com/office/officeart/2009/layout/CirclePictureHierarchy"/>
    <dgm:cxn modelId="{C845453A-B292-4810-8278-A0697A773F45}" type="presParOf" srcId="{016CD460-2149-43CD-A2E4-0CC1D137699E}" destId="{2A7EE89A-4139-4E53-B8A9-DEF8BF5D2F34}" srcOrd="1" destOrd="0" presId="urn:microsoft.com/office/officeart/2009/layout/CirclePictureHierarchy"/>
    <dgm:cxn modelId="{04C44F30-F59B-4DD6-A84D-70C98950270B}" type="presParOf" srcId="{C7AEEB5F-C99C-4A2C-8CA0-F09CA9CE0585}" destId="{F42286BE-B4D1-40CC-B664-78ADEE8727EA}" srcOrd="1" destOrd="0" presId="urn:microsoft.com/office/officeart/2009/layout/CirclePictureHierarchy"/>
    <dgm:cxn modelId="{34BBA8EE-884C-4145-AA5B-133F19DBB591}" type="presParOf" srcId="{F42286BE-B4D1-40CC-B664-78ADEE8727EA}" destId="{285A3BC3-16ED-4237-86B1-0B1D594A21FC}" srcOrd="0" destOrd="0" presId="urn:microsoft.com/office/officeart/2009/layout/CirclePictureHierarchy"/>
    <dgm:cxn modelId="{8AEE5A79-EF87-4CC2-938F-001D249EB8F6}" type="presParOf" srcId="{F42286BE-B4D1-40CC-B664-78ADEE8727EA}" destId="{3BDF93A9-E385-4204-A2B5-1479A4DFE8F4}" srcOrd="1" destOrd="0" presId="urn:microsoft.com/office/officeart/2009/layout/CirclePictureHierarchy"/>
    <dgm:cxn modelId="{13735601-69CC-4590-8F4D-DA6AE5F2AB7A}" type="presParOf" srcId="{3BDF93A9-E385-4204-A2B5-1479A4DFE8F4}" destId="{4A445DF1-4CCB-487F-B4D2-0BA5D70388C5}" srcOrd="0" destOrd="0" presId="urn:microsoft.com/office/officeart/2009/layout/CirclePictureHierarchy"/>
    <dgm:cxn modelId="{6EF6F38D-7A25-4493-83D2-D4A9918F17AC}" type="presParOf" srcId="{4A445DF1-4CCB-487F-B4D2-0BA5D70388C5}" destId="{A2AA58E8-3092-457B-816E-2AB8E316D820}" srcOrd="0" destOrd="0" presId="urn:microsoft.com/office/officeart/2009/layout/CirclePictureHierarchy"/>
    <dgm:cxn modelId="{E50FAC79-1A67-4F91-80ED-DDA7DFE2D23B}" type="presParOf" srcId="{4A445DF1-4CCB-487F-B4D2-0BA5D70388C5}" destId="{FECC5532-8AC3-496B-B955-410662339FCD}" srcOrd="1" destOrd="0" presId="urn:microsoft.com/office/officeart/2009/layout/CirclePictureHierarchy"/>
    <dgm:cxn modelId="{B6D05B82-1D8F-4797-A0C8-C9BEB047DC33}" type="presParOf" srcId="{3BDF93A9-E385-4204-A2B5-1479A4DFE8F4}" destId="{1D6B76EF-6844-42B3-9C7A-FB21F6958C50}" srcOrd="1" destOrd="0" presId="urn:microsoft.com/office/officeart/2009/layout/CirclePictureHierarchy"/>
    <dgm:cxn modelId="{CFAF3D39-E06B-4D12-949B-AC46DAF13B83}" type="presParOf" srcId="{F42286BE-B4D1-40CC-B664-78ADEE8727EA}" destId="{3AAF1644-E8E0-4574-B5AD-23D1CB1D290B}" srcOrd="2" destOrd="0" presId="urn:microsoft.com/office/officeart/2009/layout/CirclePictureHierarchy"/>
    <dgm:cxn modelId="{94ED0140-F7B4-47A7-8A98-5BBD59BEFE86}" type="presParOf" srcId="{F42286BE-B4D1-40CC-B664-78ADEE8727EA}" destId="{014C33BA-9DBA-4DD2-AAE0-CEE3F003CEA8}" srcOrd="3" destOrd="0" presId="urn:microsoft.com/office/officeart/2009/layout/CirclePictureHierarchy"/>
    <dgm:cxn modelId="{AFCB977D-4F18-4991-BF24-119D50C812B4}" type="presParOf" srcId="{014C33BA-9DBA-4DD2-AAE0-CEE3F003CEA8}" destId="{9F43188B-AEF6-4264-A86B-071306DD93F8}" srcOrd="0" destOrd="0" presId="urn:microsoft.com/office/officeart/2009/layout/CirclePictureHierarchy"/>
    <dgm:cxn modelId="{F764F62F-35D6-486C-BA67-36DFA5B85762}" type="presParOf" srcId="{9F43188B-AEF6-4264-A86B-071306DD93F8}" destId="{C6C70D29-AFCE-4C4E-AA40-220DCC9E0F13}" srcOrd="0" destOrd="0" presId="urn:microsoft.com/office/officeart/2009/layout/CirclePictureHierarchy"/>
    <dgm:cxn modelId="{8D4E281B-3E84-423E-993D-93A4E9628A24}" type="presParOf" srcId="{9F43188B-AEF6-4264-A86B-071306DD93F8}" destId="{4D88FA5E-0530-46BD-B510-193555E1DE9E}" srcOrd="1" destOrd="0" presId="urn:microsoft.com/office/officeart/2009/layout/CirclePictureHierarchy"/>
    <dgm:cxn modelId="{785DC773-CF2F-49BA-B988-19357B8CBAF7}" type="presParOf" srcId="{014C33BA-9DBA-4DD2-AAE0-CEE3F003CEA8}" destId="{FC910B69-0A39-4251-A07F-FC7E4CF75819}" srcOrd="1" destOrd="0" presId="urn:microsoft.com/office/officeart/2009/layout/CirclePictureHierarchy"/>
    <dgm:cxn modelId="{6B159389-692D-4B25-864E-D7C0F665614A}" type="presParOf" srcId="{F42286BE-B4D1-40CC-B664-78ADEE8727EA}" destId="{CA89A313-2233-4C97-B5F5-763B115E0AE3}" srcOrd="4" destOrd="0" presId="urn:microsoft.com/office/officeart/2009/layout/CirclePictureHierarchy"/>
    <dgm:cxn modelId="{3B6F2DB1-EFF3-4232-93BD-B746503917FC}" type="presParOf" srcId="{F42286BE-B4D1-40CC-B664-78ADEE8727EA}" destId="{8D9930C6-9A7C-471D-B4A1-A49A583A3C0A}" srcOrd="5" destOrd="0" presId="urn:microsoft.com/office/officeart/2009/layout/CirclePictureHierarchy"/>
    <dgm:cxn modelId="{A80652CB-308B-4168-9410-2499D1E26D6C}" type="presParOf" srcId="{8D9930C6-9A7C-471D-B4A1-A49A583A3C0A}" destId="{2C7EB053-55F4-4F0C-A500-1E076FDBA4F2}" srcOrd="0" destOrd="0" presId="urn:microsoft.com/office/officeart/2009/layout/CirclePictureHierarchy"/>
    <dgm:cxn modelId="{0E172D6C-6947-4F3D-9E6C-18F95FE2322C}" type="presParOf" srcId="{2C7EB053-55F4-4F0C-A500-1E076FDBA4F2}" destId="{9C1613D2-4682-45A2-9E7E-2C99E021225A}" srcOrd="0" destOrd="0" presId="urn:microsoft.com/office/officeart/2009/layout/CirclePictureHierarchy"/>
    <dgm:cxn modelId="{F81035DF-68C6-47C5-8499-C1B255C73436}" type="presParOf" srcId="{2C7EB053-55F4-4F0C-A500-1E076FDBA4F2}" destId="{3C8D84D9-239E-4636-9ECB-0A73D7FE52E9}" srcOrd="1" destOrd="0" presId="urn:microsoft.com/office/officeart/2009/layout/CirclePictureHierarchy"/>
    <dgm:cxn modelId="{D77F6169-155A-4216-BD29-427AF55D540B}" type="presParOf" srcId="{8D9930C6-9A7C-471D-B4A1-A49A583A3C0A}" destId="{7244E8F1-1B49-4597-B5E2-B7CB3137C6AE}" srcOrd="1" destOrd="0" presId="urn:microsoft.com/office/officeart/2009/layout/CirclePictureHierarchy"/>
    <dgm:cxn modelId="{FF0BA9F5-31F6-42F3-86B7-A8016360A34A}" type="presParOf" srcId="{4A0CB9E9-B558-465A-8131-FCF19BE02982}" destId="{82C59926-B809-47F8-BA03-A5842A972538}" srcOrd="2" destOrd="0" presId="urn:microsoft.com/office/officeart/2009/layout/CirclePictureHierarchy"/>
    <dgm:cxn modelId="{6E826ABD-A001-4A5A-B592-3059CC8E89CB}" type="presParOf" srcId="{4A0CB9E9-B558-465A-8131-FCF19BE02982}" destId="{B456121F-72C8-4538-9533-80A8AA178821}" srcOrd="3" destOrd="0" presId="urn:microsoft.com/office/officeart/2009/layout/CirclePictureHierarchy"/>
    <dgm:cxn modelId="{658C6D34-F0C3-4570-98E0-9E83CDF4EB5F}" type="presParOf" srcId="{B456121F-72C8-4538-9533-80A8AA178821}" destId="{8A1C156F-6691-405F-8FAF-3A5160BF3CED}" srcOrd="0" destOrd="0" presId="urn:microsoft.com/office/officeart/2009/layout/CirclePictureHierarchy"/>
    <dgm:cxn modelId="{7E3E0F8D-6759-4A28-9C8C-69EA04E53511}" type="presParOf" srcId="{8A1C156F-6691-405F-8FAF-3A5160BF3CED}" destId="{BBA84C9C-8041-4F18-9BF3-479CC17166A1}" srcOrd="0" destOrd="0" presId="urn:microsoft.com/office/officeart/2009/layout/CirclePictureHierarchy"/>
    <dgm:cxn modelId="{AB3E5FB1-4179-46B5-9E16-43924C5DDFC4}" type="presParOf" srcId="{8A1C156F-6691-405F-8FAF-3A5160BF3CED}" destId="{62100483-9544-47B5-B5A6-3232B7C0620E}" srcOrd="1" destOrd="0" presId="urn:microsoft.com/office/officeart/2009/layout/CirclePictureHierarchy"/>
    <dgm:cxn modelId="{9757E06C-E352-4148-A1C8-6DF4348F89AC}" type="presParOf" srcId="{B456121F-72C8-4538-9533-80A8AA178821}" destId="{65E9EDC9-7028-4385-9311-ADD346B65FD3}" srcOrd="1" destOrd="0" presId="urn:microsoft.com/office/officeart/2009/layout/CirclePictureHierarchy"/>
    <dgm:cxn modelId="{7D96D7F0-CA42-4504-8754-DD6F3779E9FF}" type="presParOf" srcId="{65E9EDC9-7028-4385-9311-ADD346B65FD3}" destId="{56EA148F-4EA4-4C5E-AAC6-E2C5047670AC}" srcOrd="0" destOrd="0" presId="urn:microsoft.com/office/officeart/2009/layout/CirclePictureHierarchy"/>
    <dgm:cxn modelId="{8B71302C-B635-4E6A-A898-43AA869BF54F}" type="presParOf" srcId="{65E9EDC9-7028-4385-9311-ADD346B65FD3}" destId="{E89E2D8E-9E75-4971-A59D-2D36CB05D87B}" srcOrd="1" destOrd="0" presId="urn:microsoft.com/office/officeart/2009/layout/CirclePictureHierarchy"/>
    <dgm:cxn modelId="{455D803B-4059-48EA-B544-7782FC8D8EE6}" type="presParOf" srcId="{E89E2D8E-9E75-4971-A59D-2D36CB05D87B}" destId="{5C765BEB-203D-4342-AB8E-CEB584308444}" srcOrd="0" destOrd="0" presId="urn:microsoft.com/office/officeart/2009/layout/CirclePictureHierarchy"/>
    <dgm:cxn modelId="{EA6F9918-9627-4174-966A-007607652E0C}" type="presParOf" srcId="{5C765BEB-203D-4342-AB8E-CEB584308444}" destId="{50ABA2B3-3253-4939-92F9-875454369EF1}" srcOrd="0" destOrd="0" presId="urn:microsoft.com/office/officeart/2009/layout/CirclePictureHierarchy"/>
    <dgm:cxn modelId="{B91E2D9E-88A9-4994-92BE-A80190FA6999}" type="presParOf" srcId="{5C765BEB-203D-4342-AB8E-CEB584308444}" destId="{1E15C20E-D96D-497E-8C33-1DB4BE53772D}" srcOrd="1" destOrd="0" presId="urn:microsoft.com/office/officeart/2009/layout/CirclePictureHierarchy"/>
    <dgm:cxn modelId="{0E9F7675-2DBF-4CB7-A64A-5CC23628743D}" type="presParOf" srcId="{E89E2D8E-9E75-4971-A59D-2D36CB05D87B}" destId="{00E008BC-3E26-4BB9-98B0-401571763AE3}" srcOrd="1" destOrd="0" presId="urn:microsoft.com/office/officeart/2009/layout/CirclePictureHierarchy"/>
    <dgm:cxn modelId="{DE908DD3-3226-47B6-BDE9-55695CF7367A}" type="presParOf" srcId="{65E9EDC9-7028-4385-9311-ADD346B65FD3}" destId="{622D60F1-2940-4EE1-AAF6-12DB9BF04D54}" srcOrd="2" destOrd="0" presId="urn:microsoft.com/office/officeart/2009/layout/CirclePictureHierarchy"/>
    <dgm:cxn modelId="{7D3A47D3-0308-4FA2-8395-16C045825145}" type="presParOf" srcId="{65E9EDC9-7028-4385-9311-ADD346B65FD3}" destId="{A4B58441-77EA-448F-903A-CD7318E3AFF8}" srcOrd="3" destOrd="0" presId="urn:microsoft.com/office/officeart/2009/layout/CirclePictureHierarchy"/>
    <dgm:cxn modelId="{C51A18FF-8BA7-4E1D-B33C-AEC5812B528A}" type="presParOf" srcId="{A4B58441-77EA-448F-903A-CD7318E3AFF8}" destId="{A990F5B0-400E-48D9-82BF-A6FB7014DB43}" srcOrd="0" destOrd="0" presId="urn:microsoft.com/office/officeart/2009/layout/CirclePictureHierarchy"/>
    <dgm:cxn modelId="{28214C7D-DEBC-4D0F-B366-917C6445F363}" type="presParOf" srcId="{A990F5B0-400E-48D9-82BF-A6FB7014DB43}" destId="{0F45199D-AE19-4B52-898D-77BDF2226542}" srcOrd="0" destOrd="0" presId="urn:microsoft.com/office/officeart/2009/layout/CirclePictureHierarchy"/>
    <dgm:cxn modelId="{FC899E08-229D-445B-BF3F-9B244CAB3084}" type="presParOf" srcId="{A990F5B0-400E-48D9-82BF-A6FB7014DB43}" destId="{A578ABDF-AE64-47D7-96F0-0C521BDD4EA7}" srcOrd="1" destOrd="0" presId="urn:microsoft.com/office/officeart/2009/layout/CirclePictureHierarchy"/>
    <dgm:cxn modelId="{A31EE943-F471-4CE7-AC0F-25FBBB3EBA58}" type="presParOf" srcId="{A4B58441-77EA-448F-903A-CD7318E3AFF8}" destId="{383D5FA0-0706-4279-9939-1CBBF03EC03C}" srcOrd="1" destOrd="0" presId="urn:microsoft.com/office/officeart/2009/layout/CirclePictureHierarchy"/>
    <dgm:cxn modelId="{E232B2FB-FD54-4E8B-AFF3-FA1205EF4955}" type="presParOf" srcId="{65E9EDC9-7028-4385-9311-ADD346B65FD3}" destId="{87B3C1CC-B6CA-4576-86E6-E4A12D744782}" srcOrd="4" destOrd="0" presId="urn:microsoft.com/office/officeart/2009/layout/CirclePictureHierarchy"/>
    <dgm:cxn modelId="{9AB582FF-7328-4802-AE40-618BD21CDE9D}" type="presParOf" srcId="{65E9EDC9-7028-4385-9311-ADD346B65FD3}" destId="{53086C66-4CA6-4EF0-83A7-F91676260433}" srcOrd="5" destOrd="0" presId="urn:microsoft.com/office/officeart/2009/layout/CirclePictureHierarchy"/>
    <dgm:cxn modelId="{096DDBF5-96ED-478C-A4A5-7E714C55FD98}" type="presParOf" srcId="{53086C66-4CA6-4EF0-83A7-F91676260433}" destId="{520C3AF4-96EA-400D-9AD3-C7A93D8238E1}" srcOrd="0" destOrd="0" presId="urn:microsoft.com/office/officeart/2009/layout/CirclePictureHierarchy"/>
    <dgm:cxn modelId="{905FB8EB-4B9D-4382-9BF5-6B0F82BB60EC}" type="presParOf" srcId="{520C3AF4-96EA-400D-9AD3-C7A93D8238E1}" destId="{26EE6398-ACBA-48DE-9474-E37654FA585F}" srcOrd="0" destOrd="0" presId="urn:microsoft.com/office/officeart/2009/layout/CirclePictureHierarchy"/>
    <dgm:cxn modelId="{BBB681F3-1376-40AD-AE49-23C86B3B443A}" type="presParOf" srcId="{520C3AF4-96EA-400D-9AD3-C7A93D8238E1}" destId="{CF3C216B-018F-4546-915D-5C0020428A09}" srcOrd="1" destOrd="0" presId="urn:microsoft.com/office/officeart/2009/layout/CirclePictureHierarchy"/>
    <dgm:cxn modelId="{DB9D0248-2263-44E8-A29F-553A20AFC526}" type="presParOf" srcId="{53086C66-4CA6-4EF0-83A7-F91676260433}" destId="{D1B1AEBA-359A-48C0-B2F8-820B4D4CE5F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0"/>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Introduction</a:t>
          </a:r>
        </a:p>
      </dsp:txBody>
      <dsp:txXfrm>
        <a:off x="25130" y="25130"/>
        <a:ext cx="9918494" cy="464540"/>
      </dsp:txXfrm>
    </dsp:sp>
    <dsp:sp modelId="{36FA7ABD-8E1D-4E65-B1C1-DCB9A9E60E11}">
      <dsp:nvSpPr>
        <dsp:cNvPr id="0" name=""/>
        <dsp:cNvSpPr/>
      </dsp:nvSpPr>
      <dsp:spPr>
        <a:xfrm>
          <a:off x="0" y="58420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Methodology</a:t>
          </a:r>
        </a:p>
      </dsp:txBody>
      <dsp:txXfrm>
        <a:off x="25130" y="609336"/>
        <a:ext cx="9918494" cy="464540"/>
      </dsp:txXfrm>
    </dsp:sp>
    <dsp:sp modelId="{477699B5-E3D2-4197-B809-D657E46278FB}">
      <dsp:nvSpPr>
        <dsp:cNvPr id="0" name=""/>
        <dsp:cNvSpPr/>
      </dsp:nvSpPr>
      <dsp:spPr>
        <a:xfrm>
          <a:off x="0" y="116236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Implementation</a:t>
          </a:r>
        </a:p>
      </dsp:txBody>
      <dsp:txXfrm>
        <a:off x="25130" y="1187496"/>
        <a:ext cx="9918494" cy="464540"/>
      </dsp:txXfrm>
    </dsp:sp>
    <dsp:sp modelId="{FCE9DB49-EF71-4271-B2A8-EE03904C652F}">
      <dsp:nvSpPr>
        <dsp:cNvPr id="0" name=""/>
        <dsp:cNvSpPr/>
      </dsp:nvSpPr>
      <dsp:spPr>
        <a:xfrm>
          <a:off x="0" y="174052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Results &amp; Evaluation</a:t>
          </a:r>
        </a:p>
      </dsp:txBody>
      <dsp:txXfrm>
        <a:off x="25130" y="1765656"/>
        <a:ext cx="9918494" cy="464540"/>
      </dsp:txXfrm>
    </dsp:sp>
    <dsp:sp modelId="{30A34323-C487-45D1-AF94-3B92B8BCD36F}">
      <dsp:nvSpPr>
        <dsp:cNvPr id="0" name=""/>
        <dsp:cNvSpPr/>
      </dsp:nvSpPr>
      <dsp:spPr>
        <a:xfrm>
          <a:off x="0" y="231868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Discussion</a:t>
          </a:r>
          <a:r>
            <a:rPr lang="en-US" sz="2200" kern="1200" dirty="0">
              <a:latin typeface="Times New Roman" panose="02020603050405020304" pitchFamily="18" charset="0"/>
              <a:cs typeface="Times New Roman" panose="02020603050405020304" pitchFamily="18" charset="0"/>
            </a:rPr>
            <a:t> </a:t>
          </a:r>
        </a:p>
      </dsp:txBody>
      <dsp:txXfrm>
        <a:off x="25130" y="2343816"/>
        <a:ext cx="9918494" cy="464540"/>
      </dsp:txXfrm>
    </dsp:sp>
    <dsp:sp modelId="{30BBF0C2-2195-4AA1-9FF8-FB89254C5DE4}">
      <dsp:nvSpPr>
        <dsp:cNvPr id="0" name=""/>
        <dsp:cNvSpPr/>
      </dsp:nvSpPr>
      <dsp:spPr>
        <a:xfrm>
          <a:off x="0" y="289684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Conclusion</a:t>
          </a:r>
        </a:p>
      </dsp:txBody>
      <dsp:txXfrm>
        <a:off x="25130" y="2921976"/>
        <a:ext cx="9918494" cy="464540"/>
      </dsp:txXfrm>
    </dsp:sp>
    <dsp:sp modelId="{11EE431B-9C92-4216-97B1-AC4C6B4B2150}">
      <dsp:nvSpPr>
        <dsp:cNvPr id="0" name=""/>
        <dsp:cNvSpPr/>
      </dsp:nvSpPr>
      <dsp:spPr>
        <a:xfrm>
          <a:off x="0" y="347500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tx1"/>
              </a:solidFill>
              <a:latin typeface="Times New Roman" panose="02020603050405020304" pitchFamily="18" charset="0"/>
              <a:cs typeface="Times New Roman" panose="02020603050405020304" pitchFamily="18" charset="0"/>
            </a:rPr>
            <a:t>Acknowledgements</a:t>
          </a:r>
          <a:endParaRPr lang="en-US" sz="2200" kern="1200" dirty="0">
            <a:solidFill>
              <a:schemeClr val="tx1"/>
            </a:solidFill>
            <a:latin typeface="Times New Roman" panose="02020603050405020304" pitchFamily="18" charset="0"/>
            <a:cs typeface="Times New Roman" panose="02020603050405020304" pitchFamily="18" charset="0"/>
          </a:endParaRPr>
        </a:p>
      </dsp:txBody>
      <dsp:txXfrm>
        <a:off x="25130" y="3500136"/>
        <a:ext cx="9918494" cy="464540"/>
      </dsp:txXfrm>
    </dsp:sp>
    <dsp:sp modelId="{D7D91611-076B-493A-AC6B-BCDB16A98FD2}">
      <dsp:nvSpPr>
        <dsp:cNvPr id="0" name=""/>
        <dsp:cNvSpPr/>
      </dsp:nvSpPr>
      <dsp:spPr>
        <a:xfrm>
          <a:off x="0" y="405316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Works Cited</a:t>
          </a:r>
        </a:p>
      </dsp:txBody>
      <dsp:txXfrm>
        <a:off x="25130" y="4078296"/>
        <a:ext cx="9918494" cy="464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0"/>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Times New Roman" panose="02020603050405020304" pitchFamily="18" charset="0"/>
              <a:cs typeface="Times New Roman" panose="02020603050405020304" pitchFamily="18" charset="0"/>
            </a:rPr>
            <a:t>Introduction</a:t>
          </a:r>
        </a:p>
      </dsp:txBody>
      <dsp:txXfrm>
        <a:off x="25130" y="25130"/>
        <a:ext cx="9918494" cy="464540"/>
      </dsp:txXfrm>
    </dsp:sp>
    <dsp:sp modelId="{36FA7ABD-8E1D-4E65-B1C1-DCB9A9E60E11}">
      <dsp:nvSpPr>
        <dsp:cNvPr id="0" name=""/>
        <dsp:cNvSpPr/>
      </dsp:nvSpPr>
      <dsp:spPr>
        <a:xfrm>
          <a:off x="0" y="58420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Methodology</a:t>
          </a:r>
        </a:p>
      </dsp:txBody>
      <dsp:txXfrm>
        <a:off x="25130" y="609336"/>
        <a:ext cx="9918494" cy="464540"/>
      </dsp:txXfrm>
    </dsp:sp>
    <dsp:sp modelId="{477699B5-E3D2-4197-B809-D657E46278FB}">
      <dsp:nvSpPr>
        <dsp:cNvPr id="0" name=""/>
        <dsp:cNvSpPr/>
      </dsp:nvSpPr>
      <dsp:spPr>
        <a:xfrm>
          <a:off x="0" y="116236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Implementation</a:t>
          </a:r>
        </a:p>
      </dsp:txBody>
      <dsp:txXfrm>
        <a:off x="25130" y="1187496"/>
        <a:ext cx="9918494" cy="464540"/>
      </dsp:txXfrm>
    </dsp:sp>
    <dsp:sp modelId="{FCE9DB49-EF71-4271-B2A8-EE03904C652F}">
      <dsp:nvSpPr>
        <dsp:cNvPr id="0" name=""/>
        <dsp:cNvSpPr/>
      </dsp:nvSpPr>
      <dsp:spPr>
        <a:xfrm>
          <a:off x="0" y="174052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latin typeface="Times New Roman" panose="02020603050405020304" pitchFamily="18" charset="0"/>
              <a:cs typeface="Times New Roman" panose="02020603050405020304" pitchFamily="18" charset="0"/>
            </a:rPr>
            <a:t>Results &amp; </a:t>
          </a:r>
          <a:r>
            <a:rPr lang="en-US" sz="2100" kern="1200" dirty="0">
              <a:solidFill>
                <a:schemeClr val="bg2"/>
              </a:solidFill>
              <a:latin typeface="Times New Roman" panose="02020603050405020304" pitchFamily="18" charset="0"/>
              <a:ea typeface="+mn-ea"/>
              <a:cs typeface="Times New Roman" panose="02020603050405020304" pitchFamily="18" charset="0"/>
            </a:rPr>
            <a:t>Evaluation</a:t>
          </a:r>
        </a:p>
      </dsp:txBody>
      <dsp:txXfrm>
        <a:off x="25130" y="1765656"/>
        <a:ext cx="9918494" cy="464540"/>
      </dsp:txXfrm>
    </dsp:sp>
    <dsp:sp modelId="{30A34323-C487-45D1-AF94-3B92B8BCD36F}">
      <dsp:nvSpPr>
        <dsp:cNvPr id="0" name=""/>
        <dsp:cNvSpPr/>
      </dsp:nvSpPr>
      <dsp:spPr>
        <a:xfrm>
          <a:off x="0" y="231868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Discussion</a:t>
          </a:r>
          <a:r>
            <a:rPr lang="en-US" sz="2200" kern="1200" dirty="0">
              <a:latin typeface="Times New Roman" panose="02020603050405020304" pitchFamily="18" charset="0"/>
              <a:cs typeface="Times New Roman" panose="02020603050405020304" pitchFamily="18" charset="0"/>
            </a:rPr>
            <a:t> </a:t>
          </a:r>
        </a:p>
      </dsp:txBody>
      <dsp:txXfrm>
        <a:off x="25130" y="2343816"/>
        <a:ext cx="9918494" cy="464540"/>
      </dsp:txXfrm>
    </dsp:sp>
    <dsp:sp modelId="{30BBF0C2-2195-4AA1-9FF8-FB89254C5DE4}">
      <dsp:nvSpPr>
        <dsp:cNvPr id="0" name=""/>
        <dsp:cNvSpPr/>
      </dsp:nvSpPr>
      <dsp:spPr>
        <a:xfrm>
          <a:off x="0" y="289684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Conclusion</a:t>
          </a:r>
        </a:p>
      </dsp:txBody>
      <dsp:txXfrm>
        <a:off x="25130" y="2921976"/>
        <a:ext cx="9918494" cy="464540"/>
      </dsp:txXfrm>
    </dsp:sp>
    <dsp:sp modelId="{11EE431B-9C92-4216-97B1-AC4C6B4B2150}">
      <dsp:nvSpPr>
        <dsp:cNvPr id="0" name=""/>
        <dsp:cNvSpPr/>
      </dsp:nvSpPr>
      <dsp:spPr>
        <a:xfrm>
          <a:off x="0" y="347500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Acknowledgements</a:t>
          </a:r>
        </a:p>
      </dsp:txBody>
      <dsp:txXfrm>
        <a:off x="25130" y="3500136"/>
        <a:ext cx="9918494" cy="464540"/>
      </dsp:txXfrm>
    </dsp:sp>
    <dsp:sp modelId="{D7D91611-076B-493A-AC6B-BCDB16A98FD2}">
      <dsp:nvSpPr>
        <dsp:cNvPr id="0" name=""/>
        <dsp:cNvSpPr/>
      </dsp:nvSpPr>
      <dsp:spPr>
        <a:xfrm>
          <a:off x="0" y="4053166"/>
          <a:ext cx="996875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Times New Roman" panose="02020603050405020304" pitchFamily="18" charset="0"/>
              <a:cs typeface="Times New Roman" panose="02020603050405020304" pitchFamily="18" charset="0"/>
            </a:rPr>
            <a:t>Works</a:t>
          </a:r>
          <a:r>
            <a:rPr lang="en-US" sz="2200" kern="1200" dirty="0">
              <a:solidFill>
                <a:schemeClr val="tx1"/>
              </a:solidFill>
              <a:latin typeface="Times New Roman" panose="02020603050405020304" pitchFamily="18" charset="0"/>
              <a:cs typeface="Times New Roman" panose="02020603050405020304" pitchFamily="18" charset="0"/>
            </a:rPr>
            <a:t> </a:t>
          </a:r>
          <a:r>
            <a:rPr lang="en-US" sz="2200" kern="1200" dirty="0">
              <a:solidFill>
                <a:schemeClr val="bg2"/>
              </a:solidFill>
              <a:latin typeface="Times New Roman" panose="02020603050405020304" pitchFamily="18" charset="0"/>
              <a:cs typeface="Times New Roman" panose="02020603050405020304" pitchFamily="18" charset="0"/>
            </a:rPr>
            <a:t>Cited</a:t>
          </a:r>
        </a:p>
      </dsp:txBody>
      <dsp:txXfrm>
        <a:off x="25130" y="4078296"/>
        <a:ext cx="9918494" cy="46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E0F61-E71B-4F2C-92FC-686BEDA60F29}">
      <dsp:nvSpPr>
        <dsp:cNvPr id="0" name=""/>
        <dsp:cNvSpPr/>
      </dsp:nvSpPr>
      <dsp:spPr>
        <a:xfrm rot="5400000">
          <a:off x="1552165" y="533982"/>
          <a:ext cx="3364399" cy="381272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Manufacturing-specific taxonomy can be categorized into labels like “tools”, “processes”, “material”, etc.</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Fuzzy matching was used for outliers, defaulted to “equipment” as a fallback</a:t>
          </a:r>
        </a:p>
      </dsp:txBody>
      <dsp:txXfrm rot="-5400000">
        <a:off x="1328001" y="922382"/>
        <a:ext cx="3648492" cy="3035927"/>
      </dsp:txXfrm>
    </dsp:sp>
    <dsp:sp modelId="{07BD947B-ECB6-4103-BE4D-9AF278395D8F}">
      <dsp:nvSpPr>
        <dsp:cNvPr id="0" name=""/>
        <dsp:cNvSpPr/>
      </dsp:nvSpPr>
      <dsp:spPr>
        <a:xfrm>
          <a:off x="0" y="0"/>
          <a:ext cx="1327954" cy="48806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latin typeface="Times New Roman" panose="02020603050405020304" pitchFamily="18" charset="0"/>
              <a:cs typeface="Times New Roman" panose="02020603050405020304" pitchFamily="18" charset="0"/>
            </a:rPr>
            <a:t>Clustering and Taxonomy</a:t>
          </a:r>
        </a:p>
      </dsp:txBody>
      <dsp:txXfrm>
        <a:off x="64825" y="64825"/>
        <a:ext cx="1198304" cy="47510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6AFAE-A26B-4DB2-AC14-9E9069A9993C}">
      <dsp:nvSpPr>
        <dsp:cNvPr id="0" name=""/>
        <dsp:cNvSpPr/>
      </dsp:nvSpPr>
      <dsp:spPr>
        <a:xfrm rot="5400000">
          <a:off x="6019689" y="-2171182"/>
          <a:ext cx="1697587" cy="64644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Resnet152 vs Resnet 50 vs Resnet18</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ResNet152 was selected for its state-of-the-art performance in vision tasks</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Concerned with overfitting shifted to simpler models</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The effectiveness relied on meaningful distinctions</a:t>
          </a:r>
        </a:p>
      </dsp:txBody>
      <dsp:txXfrm rot="-5400000">
        <a:off x="3636256" y="295120"/>
        <a:ext cx="6381586" cy="1531849"/>
      </dsp:txXfrm>
    </dsp:sp>
    <dsp:sp modelId="{2E11A682-49A3-4F6A-9810-BBFC4569F261}">
      <dsp:nvSpPr>
        <dsp:cNvPr id="0" name=""/>
        <dsp:cNvSpPr/>
      </dsp:nvSpPr>
      <dsp:spPr>
        <a:xfrm>
          <a:off x="0" y="53"/>
          <a:ext cx="3636255" cy="21219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tx1"/>
              </a:solidFill>
              <a:latin typeface="Times New Roman" panose="02020603050405020304" pitchFamily="18" charset="0"/>
              <a:cs typeface="Times New Roman" panose="02020603050405020304" pitchFamily="18" charset="0"/>
            </a:rPr>
            <a:t>Model Choice</a:t>
          </a:r>
        </a:p>
      </dsp:txBody>
      <dsp:txXfrm>
        <a:off x="103587" y="103640"/>
        <a:ext cx="3429081" cy="1914809"/>
      </dsp:txXfrm>
    </dsp:sp>
    <dsp:sp modelId="{291F103E-EE22-4BD5-A277-0C9A52F48BE4}">
      <dsp:nvSpPr>
        <dsp:cNvPr id="0" name=""/>
        <dsp:cNvSpPr/>
      </dsp:nvSpPr>
      <dsp:spPr>
        <a:xfrm rot="5400000">
          <a:off x="6019689" y="56900"/>
          <a:ext cx="1697587" cy="64644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Training 60%</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Validation 20%</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Testing 20%</a:t>
          </a:r>
        </a:p>
        <a:p>
          <a:pPr marL="228600" lvl="1" indent="-228600" algn="l" defTabSz="889000">
            <a:lnSpc>
              <a:spcPct val="9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Stratified sampling</a:t>
          </a:r>
        </a:p>
      </dsp:txBody>
      <dsp:txXfrm rot="-5400000">
        <a:off x="3636256" y="2523203"/>
        <a:ext cx="6381586" cy="1531849"/>
      </dsp:txXfrm>
    </dsp:sp>
    <dsp:sp modelId="{372E608E-E699-420C-B524-12FFE40C4A1E}">
      <dsp:nvSpPr>
        <dsp:cNvPr id="0" name=""/>
        <dsp:cNvSpPr/>
      </dsp:nvSpPr>
      <dsp:spPr>
        <a:xfrm>
          <a:off x="0" y="2228136"/>
          <a:ext cx="3636255" cy="21219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chemeClr val="tx1"/>
              </a:solidFill>
              <a:latin typeface="Times New Roman" panose="02020603050405020304" pitchFamily="18" charset="0"/>
              <a:cs typeface="Times New Roman" panose="02020603050405020304" pitchFamily="18" charset="0"/>
            </a:rPr>
            <a:t>Data Splitting</a:t>
          </a:r>
        </a:p>
      </dsp:txBody>
      <dsp:txXfrm>
        <a:off x="103587" y="2331723"/>
        <a:ext cx="3429081" cy="19148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Hierarchical Clustering </a:t>
          </a:r>
        </a:p>
      </dsp:txBody>
      <dsp:txXfrm>
        <a:off x="3115" y="280435"/>
        <a:ext cx="3037354" cy="838502"/>
      </dsp:txXfrm>
    </dsp:sp>
    <dsp:sp modelId="{B9C2BC3C-1F7D-4B59-842C-602EDF8AEAF9}">
      <dsp:nvSpPr>
        <dsp:cNvPr id="0" name=""/>
        <dsp:cNvSpPr/>
      </dsp:nvSpPr>
      <dsp:spPr>
        <a:xfrm>
          <a:off x="3115"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Resulting clusters too granular/broad </a:t>
          </a:r>
        </a:p>
      </dsp:txBody>
      <dsp:txXfrm>
        <a:off x="3115" y="1118937"/>
        <a:ext cx="3037354" cy="2239920"/>
      </dsp:txXfrm>
    </dsp:sp>
    <dsp:sp modelId="{BA5EFF82-F058-44FA-ADE0-7AF16FF4FDBE}">
      <dsp:nvSpPr>
        <dsp:cNvPr id="0" name=""/>
        <dsp:cNvSpPr/>
      </dsp:nvSpPr>
      <dsp:spPr>
        <a:xfrm>
          <a:off x="3465699"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rPr>
            <a:t>Community Clustering</a:t>
          </a:r>
        </a:p>
      </dsp:txBody>
      <dsp:txXfrm>
        <a:off x="3465699" y="280435"/>
        <a:ext cx="3037354" cy="838502"/>
      </dsp:txXfrm>
    </dsp:sp>
    <dsp:sp modelId="{9B424B66-8875-4238-AAD1-DA0E34A31A17}">
      <dsp:nvSpPr>
        <dsp:cNvPr id="0" name=""/>
        <dsp:cNvSpPr/>
      </dsp:nvSpPr>
      <dsp:spPr>
        <a:xfrm>
          <a:off x="3465699"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sp:txBody>
      <dsp:txXfrm>
        <a:off x="3465699" y="1118937"/>
        <a:ext cx="3037354" cy="2239920"/>
      </dsp:txXfrm>
    </dsp:sp>
    <dsp:sp modelId="{CB87AE8C-CDB4-4A00-9073-62D54710A3BF}">
      <dsp:nvSpPr>
        <dsp:cNvPr id="0" name=""/>
        <dsp:cNvSpPr/>
      </dsp:nvSpPr>
      <dsp:spPr>
        <a:xfrm>
          <a:off x="6928284"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rPr>
            <a:t>Sampling Techniques</a:t>
          </a:r>
        </a:p>
      </dsp:txBody>
      <dsp:txXfrm>
        <a:off x="6928284" y="280435"/>
        <a:ext cx="3037354" cy="838502"/>
      </dsp:txXfrm>
    </dsp:sp>
    <dsp:sp modelId="{81C2DF2D-FA7B-4DE8-8B45-6DB060642B94}">
      <dsp:nvSpPr>
        <dsp:cNvPr id="0" name=""/>
        <dsp:cNvSpPr/>
      </dsp:nvSpPr>
      <dsp:spPr>
        <a:xfrm>
          <a:off x="6928284"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Oversampling</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Under sampling</a:t>
          </a:r>
        </a:p>
      </dsp:txBody>
      <dsp:txXfrm>
        <a:off x="6928284" y="1118937"/>
        <a:ext cx="3037354" cy="2239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latin typeface="Times New Roman" panose="02020603050405020304" pitchFamily="18" charset="0"/>
              <a:cs typeface="Times New Roman" panose="02020603050405020304" pitchFamily="18" charset="0"/>
            </a:rPr>
            <a:t>Hierarchical Clustering </a:t>
          </a:r>
        </a:p>
      </dsp:txBody>
      <dsp:txXfrm>
        <a:off x="3115" y="280435"/>
        <a:ext cx="3037354" cy="838502"/>
      </dsp:txXfrm>
    </dsp:sp>
    <dsp:sp modelId="{B9C2BC3C-1F7D-4B59-842C-602EDF8AEAF9}">
      <dsp:nvSpPr>
        <dsp:cNvPr id="0" name=""/>
        <dsp:cNvSpPr/>
      </dsp:nvSpPr>
      <dsp:spPr>
        <a:xfrm>
          <a:off x="3115"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Resulting clusters too granular/broad </a:t>
          </a:r>
        </a:p>
      </dsp:txBody>
      <dsp:txXfrm>
        <a:off x="3115" y="1118937"/>
        <a:ext cx="3037354" cy="2239920"/>
      </dsp:txXfrm>
    </dsp:sp>
    <dsp:sp modelId="{BA5EFF82-F058-44FA-ADE0-7AF16FF4FDBE}">
      <dsp:nvSpPr>
        <dsp:cNvPr id="0" name=""/>
        <dsp:cNvSpPr/>
      </dsp:nvSpPr>
      <dsp:spPr>
        <a:xfrm>
          <a:off x="3465699"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Community Clustering</a:t>
          </a:r>
        </a:p>
      </dsp:txBody>
      <dsp:txXfrm>
        <a:off x="3465699" y="280435"/>
        <a:ext cx="3037354" cy="838502"/>
      </dsp:txXfrm>
    </dsp:sp>
    <dsp:sp modelId="{9B424B66-8875-4238-AAD1-DA0E34A31A17}">
      <dsp:nvSpPr>
        <dsp:cNvPr id="0" name=""/>
        <dsp:cNvSpPr/>
      </dsp:nvSpPr>
      <dsp:spPr>
        <a:xfrm>
          <a:off x="3465699"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sp:txBody>
      <dsp:txXfrm>
        <a:off x="3465699" y="1118937"/>
        <a:ext cx="3037354" cy="2239920"/>
      </dsp:txXfrm>
    </dsp:sp>
    <dsp:sp modelId="{CB87AE8C-CDB4-4A00-9073-62D54710A3BF}">
      <dsp:nvSpPr>
        <dsp:cNvPr id="0" name=""/>
        <dsp:cNvSpPr/>
      </dsp:nvSpPr>
      <dsp:spPr>
        <a:xfrm>
          <a:off x="6928284"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rPr>
            <a:t>Sampling Techniques</a:t>
          </a:r>
        </a:p>
      </dsp:txBody>
      <dsp:txXfrm>
        <a:off x="6928284" y="280435"/>
        <a:ext cx="3037354" cy="838502"/>
      </dsp:txXfrm>
    </dsp:sp>
    <dsp:sp modelId="{81C2DF2D-FA7B-4DE8-8B45-6DB060642B94}">
      <dsp:nvSpPr>
        <dsp:cNvPr id="0" name=""/>
        <dsp:cNvSpPr/>
      </dsp:nvSpPr>
      <dsp:spPr>
        <a:xfrm>
          <a:off x="6928284"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Oversampling</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Under sampling</a:t>
          </a:r>
        </a:p>
      </dsp:txBody>
      <dsp:txXfrm>
        <a:off x="6928284" y="1118937"/>
        <a:ext cx="3037354" cy="2239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latin typeface="Times New Roman" panose="02020603050405020304" pitchFamily="18" charset="0"/>
              <a:cs typeface="Times New Roman" panose="02020603050405020304" pitchFamily="18" charset="0"/>
            </a:rPr>
            <a:t>Hierarchical Clustering </a:t>
          </a:r>
        </a:p>
      </dsp:txBody>
      <dsp:txXfrm>
        <a:off x="3115" y="280435"/>
        <a:ext cx="3037354" cy="838502"/>
      </dsp:txXfrm>
    </dsp:sp>
    <dsp:sp modelId="{B9C2BC3C-1F7D-4B59-842C-602EDF8AEAF9}">
      <dsp:nvSpPr>
        <dsp:cNvPr id="0" name=""/>
        <dsp:cNvSpPr/>
      </dsp:nvSpPr>
      <dsp:spPr>
        <a:xfrm>
          <a:off x="3115"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Resulting clusters too granular/broad </a:t>
          </a:r>
        </a:p>
      </dsp:txBody>
      <dsp:txXfrm>
        <a:off x="3115" y="1118937"/>
        <a:ext cx="3037354" cy="2239920"/>
      </dsp:txXfrm>
    </dsp:sp>
    <dsp:sp modelId="{BA5EFF82-F058-44FA-ADE0-7AF16FF4FDBE}">
      <dsp:nvSpPr>
        <dsp:cNvPr id="0" name=""/>
        <dsp:cNvSpPr/>
      </dsp:nvSpPr>
      <dsp:spPr>
        <a:xfrm>
          <a:off x="3465699"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latin typeface="Times New Roman" panose="02020603050405020304" pitchFamily="18" charset="0"/>
              <a:cs typeface="Times New Roman" panose="02020603050405020304" pitchFamily="18" charset="0"/>
            </a:rPr>
            <a:t>Community Clustering</a:t>
          </a:r>
        </a:p>
      </dsp:txBody>
      <dsp:txXfrm>
        <a:off x="3465699" y="280435"/>
        <a:ext cx="3037354" cy="838502"/>
      </dsp:txXfrm>
    </dsp:sp>
    <dsp:sp modelId="{9B424B66-8875-4238-AAD1-DA0E34A31A17}">
      <dsp:nvSpPr>
        <dsp:cNvPr id="0" name=""/>
        <dsp:cNvSpPr/>
      </dsp:nvSpPr>
      <dsp:spPr>
        <a:xfrm>
          <a:off x="3465699"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Struggled with high dimensionality and ambiguity of the labels, clusters were either irrelevant or disconnected</a:t>
          </a:r>
        </a:p>
      </dsp:txBody>
      <dsp:txXfrm>
        <a:off x="3465699" y="1118937"/>
        <a:ext cx="3037354" cy="2239920"/>
      </dsp:txXfrm>
    </dsp:sp>
    <dsp:sp modelId="{CB87AE8C-CDB4-4A00-9073-62D54710A3BF}">
      <dsp:nvSpPr>
        <dsp:cNvPr id="0" name=""/>
        <dsp:cNvSpPr/>
      </dsp:nvSpPr>
      <dsp:spPr>
        <a:xfrm>
          <a:off x="6928284" y="280435"/>
          <a:ext cx="3037354" cy="8385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Sampling Techniques</a:t>
          </a:r>
        </a:p>
      </dsp:txBody>
      <dsp:txXfrm>
        <a:off x="6928284" y="280435"/>
        <a:ext cx="3037354" cy="838502"/>
      </dsp:txXfrm>
    </dsp:sp>
    <dsp:sp modelId="{81C2DF2D-FA7B-4DE8-8B45-6DB060642B94}">
      <dsp:nvSpPr>
        <dsp:cNvPr id="0" name=""/>
        <dsp:cNvSpPr/>
      </dsp:nvSpPr>
      <dsp:spPr>
        <a:xfrm>
          <a:off x="6928284" y="1118937"/>
          <a:ext cx="3037354"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Oversampling</a:t>
          </a: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Under sampling</a:t>
          </a:r>
        </a:p>
      </dsp:txBody>
      <dsp:txXfrm>
        <a:off x="6928284" y="1118937"/>
        <a:ext cx="3037354" cy="2239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3C1CC-B6CA-4576-86E6-E4A12D744782}">
      <dsp:nvSpPr>
        <dsp:cNvPr id="0" name=""/>
        <dsp:cNvSpPr/>
      </dsp:nvSpPr>
      <dsp:spPr>
        <a:xfrm>
          <a:off x="8959715"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2D60F1-2940-4EE1-AAF6-12DB9BF04D54}">
      <dsp:nvSpPr>
        <dsp:cNvPr id="0" name=""/>
        <dsp:cNvSpPr/>
      </dsp:nvSpPr>
      <dsp:spPr>
        <a:xfrm>
          <a:off x="8913995"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A148F-4EA4-4C5E-AAC6-E2C5047670AC}">
      <dsp:nvSpPr>
        <dsp:cNvPr id="0" name=""/>
        <dsp:cNvSpPr/>
      </dsp:nvSpPr>
      <dsp:spPr>
        <a:xfrm>
          <a:off x="8080026"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59926-B809-47F8-BA03-A5842A972538}">
      <dsp:nvSpPr>
        <dsp:cNvPr id="0" name=""/>
        <dsp:cNvSpPr/>
      </dsp:nvSpPr>
      <dsp:spPr>
        <a:xfrm>
          <a:off x="7640181"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9A313-2233-4C97-B5F5-763B115E0AE3}">
      <dsp:nvSpPr>
        <dsp:cNvPr id="0" name=""/>
        <dsp:cNvSpPr/>
      </dsp:nvSpPr>
      <dsp:spPr>
        <a:xfrm>
          <a:off x="6320647"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AF1644-E8E0-4574-B5AD-23D1CB1D290B}">
      <dsp:nvSpPr>
        <dsp:cNvPr id="0" name=""/>
        <dsp:cNvSpPr/>
      </dsp:nvSpPr>
      <dsp:spPr>
        <a:xfrm>
          <a:off x="6274927"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5A3BC3-16ED-4237-86B1-0B1D594A21FC}">
      <dsp:nvSpPr>
        <dsp:cNvPr id="0" name=""/>
        <dsp:cNvSpPr/>
      </dsp:nvSpPr>
      <dsp:spPr>
        <a:xfrm>
          <a:off x="5440958"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397AE-37B7-4238-AC99-76424DB0BE80}">
      <dsp:nvSpPr>
        <dsp:cNvPr id="0" name=""/>
        <dsp:cNvSpPr/>
      </dsp:nvSpPr>
      <dsp:spPr>
        <a:xfrm>
          <a:off x="6320647"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78724-3334-4CA9-B3EB-604EBD648EE7}">
      <dsp:nvSpPr>
        <dsp:cNvPr id="0" name=""/>
        <dsp:cNvSpPr/>
      </dsp:nvSpPr>
      <dsp:spPr>
        <a:xfrm>
          <a:off x="5001113" y="2026381"/>
          <a:ext cx="2639067" cy="100764"/>
        </a:xfrm>
        <a:custGeom>
          <a:avLst/>
          <a:gdLst/>
          <a:ahLst/>
          <a:cxnLst/>
          <a:rect l="0" t="0" r="0" b="0"/>
          <a:pathLst>
            <a:path>
              <a:moveTo>
                <a:pt x="0" y="0"/>
              </a:moveTo>
              <a:lnTo>
                <a:pt x="0" y="50782"/>
              </a:lnTo>
              <a:lnTo>
                <a:pt x="2639067" y="50782"/>
              </a:lnTo>
              <a:lnTo>
                <a:pt x="2639067"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EB679-DAD5-4FC7-9555-05117F405EA6}">
      <dsp:nvSpPr>
        <dsp:cNvPr id="0" name=""/>
        <dsp:cNvSpPr/>
      </dsp:nvSpPr>
      <dsp:spPr>
        <a:xfrm>
          <a:off x="3681579"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19C00-945A-4D66-BEB2-74A4AB89D238}">
      <dsp:nvSpPr>
        <dsp:cNvPr id="0" name=""/>
        <dsp:cNvSpPr/>
      </dsp:nvSpPr>
      <dsp:spPr>
        <a:xfrm>
          <a:off x="3635859"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3DA07-4717-480E-84BF-86AE4D0305ED}">
      <dsp:nvSpPr>
        <dsp:cNvPr id="0" name=""/>
        <dsp:cNvSpPr/>
      </dsp:nvSpPr>
      <dsp:spPr>
        <a:xfrm>
          <a:off x="2801890"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71EA8-3898-471C-B89C-3D4A559529C7}">
      <dsp:nvSpPr>
        <dsp:cNvPr id="0" name=""/>
        <dsp:cNvSpPr/>
      </dsp:nvSpPr>
      <dsp:spPr>
        <a:xfrm>
          <a:off x="2362045"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BEBDB-2D72-4D9E-852E-8E9BC34A07F9}">
      <dsp:nvSpPr>
        <dsp:cNvPr id="0" name=""/>
        <dsp:cNvSpPr/>
      </dsp:nvSpPr>
      <dsp:spPr>
        <a:xfrm>
          <a:off x="1042511"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687F7-49A0-434C-96D6-9FFD093ACF3D}">
      <dsp:nvSpPr>
        <dsp:cNvPr id="0" name=""/>
        <dsp:cNvSpPr/>
      </dsp:nvSpPr>
      <dsp:spPr>
        <a:xfrm>
          <a:off x="996791"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E5381-3320-4384-8A5A-214E6413DF68}">
      <dsp:nvSpPr>
        <dsp:cNvPr id="0" name=""/>
        <dsp:cNvSpPr/>
      </dsp:nvSpPr>
      <dsp:spPr>
        <a:xfrm>
          <a:off x="162822"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E00ED-B78B-41F9-99CF-F6B866C8796D}">
      <dsp:nvSpPr>
        <dsp:cNvPr id="0" name=""/>
        <dsp:cNvSpPr/>
      </dsp:nvSpPr>
      <dsp:spPr>
        <a:xfrm>
          <a:off x="1042511"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4C1EE-988C-4AFD-8FE9-E6EF868A1C59}">
      <dsp:nvSpPr>
        <dsp:cNvPr id="0" name=""/>
        <dsp:cNvSpPr/>
      </dsp:nvSpPr>
      <dsp:spPr>
        <a:xfrm>
          <a:off x="2362045" y="2026381"/>
          <a:ext cx="2639067" cy="100764"/>
        </a:xfrm>
        <a:custGeom>
          <a:avLst/>
          <a:gdLst/>
          <a:ahLst/>
          <a:cxnLst/>
          <a:rect l="0" t="0" r="0" b="0"/>
          <a:pathLst>
            <a:path>
              <a:moveTo>
                <a:pt x="2639067" y="0"/>
              </a:moveTo>
              <a:lnTo>
                <a:pt x="2639067" y="50782"/>
              </a:lnTo>
              <a:lnTo>
                <a:pt x="0" y="50782"/>
              </a:lnTo>
              <a:lnTo>
                <a:pt x="0"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4DBD23-AB33-4159-BC41-2FEA01FBAC54}">
      <dsp:nvSpPr>
        <dsp:cNvPr id="0" name=""/>
        <dsp:cNvSpPr/>
      </dsp:nvSpPr>
      <dsp:spPr>
        <a:xfrm>
          <a:off x="4841170" y="1706494"/>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F9C577-AEA6-4249-92F9-69450BC0E956}">
      <dsp:nvSpPr>
        <dsp:cNvPr id="0" name=""/>
        <dsp:cNvSpPr/>
      </dsp:nvSpPr>
      <dsp:spPr>
        <a:xfrm>
          <a:off x="5161057" y="1705694"/>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Root</a:t>
          </a:r>
        </a:p>
      </dsp:txBody>
      <dsp:txXfrm>
        <a:off x="5161057" y="1705694"/>
        <a:ext cx="479830" cy="319887"/>
      </dsp:txXfrm>
    </dsp:sp>
    <dsp:sp modelId="{B29E0659-1C5B-420D-9937-A9BAF795CEF3}">
      <dsp:nvSpPr>
        <dsp:cNvPr id="0" name=""/>
        <dsp:cNvSpPr/>
      </dsp:nvSpPr>
      <dsp:spPr>
        <a:xfrm>
          <a:off x="2202102"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BF260-EB32-47A9-8CF8-FA6F4C48F9D5}">
      <dsp:nvSpPr>
        <dsp:cNvPr id="0" name=""/>
        <dsp:cNvSpPr/>
      </dsp:nvSpPr>
      <dsp:spPr>
        <a:xfrm>
          <a:off x="2521989"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0</a:t>
          </a:r>
        </a:p>
      </dsp:txBody>
      <dsp:txXfrm>
        <a:off x="2521989" y="2126346"/>
        <a:ext cx="479830" cy="319887"/>
      </dsp:txXfrm>
    </dsp:sp>
    <dsp:sp modelId="{4473E8C8-A97D-4382-9AF9-32778933ACC4}">
      <dsp:nvSpPr>
        <dsp:cNvPr id="0" name=""/>
        <dsp:cNvSpPr/>
      </dsp:nvSpPr>
      <dsp:spPr>
        <a:xfrm>
          <a:off x="882568"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CED6C-BA72-4A4C-A358-7C63EE77396B}">
      <dsp:nvSpPr>
        <dsp:cNvPr id="0" name=""/>
        <dsp:cNvSpPr/>
      </dsp:nvSpPr>
      <dsp:spPr>
        <a:xfrm>
          <a:off x="1202455"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2</a:t>
          </a:r>
        </a:p>
      </dsp:txBody>
      <dsp:txXfrm>
        <a:off x="1202455" y="2546997"/>
        <a:ext cx="479830" cy="319887"/>
      </dsp:txXfrm>
    </dsp:sp>
    <dsp:sp modelId="{38998262-395B-498B-B7CD-FCAA08DC22F3}">
      <dsp:nvSpPr>
        <dsp:cNvPr id="0" name=""/>
        <dsp:cNvSpPr/>
      </dsp:nvSpPr>
      <dsp:spPr>
        <a:xfrm>
          <a:off x="287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4B607-7971-471E-8EBD-06A288BE8CC7}">
      <dsp:nvSpPr>
        <dsp:cNvPr id="0" name=""/>
        <dsp:cNvSpPr/>
      </dsp:nvSpPr>
      <dsp:spPr>
        <a:xfrm>
          <a:off x="322766"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6</a:t>
          </a:r>
        </a:p>
      </dsp:txBody>
      <dsp:txXfrm>
        <a:off x="322766" y="2967649"/>
        <a:ext cx="479830" cy="319887"/>
      </dsp:txXfrm>
    </dsp:sp>
    <dsp:sp modelId="{5EB90702-5730-4431-A737-EC74A5706351}">
      <dsp:nvSpPr>
        <dsp:cNvPr id="0" name=""/>
        <dsp:cNvSpPr/>
      </dsp:nvSpPr>
      <dsp:spPr>
        <a:xfrm>
          <a:off x="88256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D8458E-EE93-4F09-ABAC-F81DBCD2636D}">
      <dsp:nvSpPr>
        <dsp:cNvPr id="0" name=""/>
        <dsp:cNvSpPr/>
      </dsp:nvSpPr>
      <dsp:spPr>
        <a:xfrm>
          <a:off x="1202455"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7</a:t>
          </a:r>
        </a:p>
      </dsp:txBody>
      <dsp:txXfrm>
        <a:off x="1202455" y="2967649"/>
        <a:ext cx="479830" cy="319887"/>
      </dsp:txXfrm>
    </dsp:sp>
    <dsp:sp modelId="{260D0709-0233-401F-B698-DC81940C50B7}">
      <dsp:nvSpPr>
        <dsp:cNvPr id="0" name=""/>
        <dsp:cNvSpPr/>
      </dsp:nvSpPr>
      <dsp:spPr>
        <a:xfrm>
          <a:off x="1762257"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43676F-184C-487C-933A-D2B2BE493C09}">
      <dsp:nvSpPr>
        <dsp:cNvPr id="0" name=""/>
        <dsp:cNvSpPr/>
      </dsp:nvSpPr>
      <dsp:spPr>
        <a:xfrm>
          <a:off x="2082144"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8</a:t>
          </a:r>
        </a:p>
      </dsp:txBody>
      <dsp:txXfrm>
        <a:off x="2082144" y="2967649"/>
        <a:ext cx="479830" cy="319887"/>
      </dsp:txXfrm>
    </dsp:sp>
    <dsp:sp modelId="{0E92F74F-31A3-4100-BA04-5C1D2DB62DCD}">
      <dsp:nvSpPr>
        <dsp:cNvPr id="0" name=""/>
        <dsp:cNvSpPr/>
      </dsp:nvSpPr>
      <dsp:spPr>
        <a:xfrm>
          <a:off x="3521636"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AF69A-5332-43CC-B741-201F632D1D02}">
      <dsp:nvSpPr>
        <dsp:cNvPr id="0" name=""/>
        <dsp:cNvSpPr/>
      </dsp:nvSpPr>
      <dsp:spPr>
        <a:xfrm>
          <a:off x="3841523"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3</a:t>
          </a:r>
        </a:p>
      </dsp:txBody>
      <dsp:txXfrm>
        <a:off x="3841523" y="2546997"/>
        <a:ext cx="479830" cy="319887"/>
      </dsp:txXfrm>
    </dsp:sp>
    <dsp:sp modelId="{48BD3496-3958-415C-8B10-605EBE1DB70B}">
      <dsp:nvSpPr>
        <dsp:cNvPr id="0" name=""/>
        <dsp:cNvSpPr/>
      </dsp:nvSpPr>
      <dsp:spPr>
        <a:xfrm>
          <a:off x="264194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640BB-553E-4A47-AC95-6EB7C8ED85EF}">
      <dsp:nvSpPr>
        <dsp:cNvPr id="0" name=""/>
        <dsp:cNvSpPr/>
      </dsp:nvSpPr>
      <dsp:spPr>
        <a:xfrm>
          <a:off x="296183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9</a:t>
          </a:r>
        </a:p>
      </dsp:txBody>
      <dsp:txXfrm>
        <a:off x="2961833" y="2967649"/>
        <a:ext cx="479830" cy="319887"/>
      </dsp:txXfrm>
    </dsp:sp>
    <dsp:sp modelId="{293530E7-14B1-4D73-A907-26D7F287C733}">
      <dsp:nvSpPr>
        <dsp:cNvPr id="0" name=""/>
        <dsp:cNvSpPr/>
      </dsp:nvSpPr>
      <dsp:spPr>
        <a:xfrm>
          <a:off x="352163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840AE-8023-4A72-BA98-1BE824B031B4}">
      <dsp:nvSpPr>
        <dsp:cNvPr id="0" name=""/>
        <dsp:cNvSpPr/>
      </dsp:nvSpPr>
      <dsp:spPr>
        <a:xfrm>
          <a:off x="384152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10</a:t>
          </a:r>
        </a:p>
      </dsp:txBody>
      <dsp:txXfrm>
        <a:off x="3841523" y="2967649"/>
        <a:ext cx="479830" cy="319887"/>
      </dsp:txXfrm>
    </dsp:sp>
    <dsp:sp modelId="{F14CD569-5A7B-4FFE-B5BF-1688C530A5A9}">
      <dsp:nvSpPr>
        <dsp:cNvPr id="0" name=""/>
        <dsp:cNvSpPr/>
      </dsp:nvSpPr>
      <dsp:spPr>
        <a:xfrm>
          <a:off x="4401325"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DF9D1-EBCE-45E9-93CB-190ED4DD4530}">
      <dsp:nvSpPr>
        <dsp:cNvPr id="0" name=""/>
        <dsp:cNvSpPr/>
      </dsp:nvSpPr>
      <dsp:spPr>
        <a:xfrm>
          <a:off x="4721212"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11</a:t>
          </a:r>
        </a:p>
      </dsp:txBody>
      <dsp:txXfrm>
        <a:off x="4721212" y="2967649"/>
        <a:ext cx="479830" cy="319887"/>
      </dsp:txXfrm>
    </dsp:sp>
    <dsp:sp modelId="{2B23FFF0-20AE-495A-A36E-F0B49BBE71AC}">
      <dsp:nvSpPr>
        <dsp:cNvPr id="0" name=""/>
        <dsp:cNvSpPr/>
      </dsp:nvSpPr>
      <dsp:spPr>
        <a:xfrm>
          <a:off x="7480238"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50B1F-4C4E-4617-8BCF-77EBD692F4CD}">
      <dsp:nvSpPr>
        <dsp:cNvPr id="0" name=""/>
        <dsp:cNvSpPr/>
      </dsp:nvSpPr>
      <dsp:spPr>
        <a:xfrm>
          <a:off x="7800125"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a:t>
          </a:r>
        </a:p>
      </dsp:txBody>
      <dsp:txXfrm>
        <a:off x="7800125" y="2126346"/>
        <a:ext cx="479830" cy="319887"/>
      </dsp:txXfrm>
    </dsp:sp>
    <dsp:sp modelId="{0DA127B2-2056-4506-AE79-8C097694267C}">
      <dsp:nvSpPr>
        <dsp:cNvPr id="0" name=""/>
        <dsp:cNvSpPr/>
      </dsp:nvSpPr>
      <dsp:spPr>
        <a:xfrm>
          <a:off x="6160704"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EE89A-4139-4E53-B8A9-DEF8BF5D2F34}">
      <dsp:nvSpPr>
        <dsp:cNvPr id="0" name=""/>
        <dsp:cNvSpPr/>
      </dsp:nvSpPr>
      <dsp:spPr>
        <a:xfrm>
          <a:off x="6480591"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4</a:t>
          </a:r>
        </a:p>
      </dsp:txBody>
      <dsp:txXfrm>
        <a:off x="6480591" y="2546997"/>
        <a:ext cx="479830" cy="319887"/>
      </dsp:txXfrm>
    </dsp:sp>
    <dsp:sp modelId="{A2AA58E8-3092-457B-816E-2AB8E316D820}">
      <dsp:nvSpPr>
        <dsp:cNvPr id="0" name=""/>
        <dsp:cNvSpPr/>
      </dsp:nvSpPr>
      <dsp:spPr>
        <a:xfrm>
          <a:off x="528101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C5532-8AC3-496B-B955-410662339FCD}">
      <dsp:nvSpPr>
        <dsp:cNvPr id="0" name=""/>
        <dsp:cNvSpPr/>
      </dsp:nvSpPr>
      <dsp:spPr>
        <a:xfrm>
          <a:off x="560090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12</a:t>
          </a:r>
        </a:p>
      </dsp:txBody>
      <dsp:txXfrm>
        <a:off x="5600901" y="2967649"/>
        <a:ext cx="479830" cy="319887"/>
      </dsp:txXfrm>
    </dsp:sp>
    <dsp:sp modelId="{C6C70D29-AFCE-4C4E-AA40-220DCC9E0F13}">
      <dsp:nvSpPr>
        <dsp:cNvPr id="0" name=""/>
        <dsp:cNvSpPr/>
      </dsp:nvSpPr>
      <dsp:spPr>
        <a:xfrm>
          <a:off x="616070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8FA5E-0530-46BD-B510-193555E1DE9E}">
      <dsp:nvSpPr>
        <dsp:cNvPr id="0" name=""/>
        <dsp:cNvSpPr/>
      </dsp:nvSpPr>
      <dsp:spPr>
        <a:xfrm>
          <a:off x="648059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13</a:t>
          </a:r>
        </a:p>
      </dsp:txBody>
      <dsp:txXfrm>
        <a:off x="6480591" y="2967649"/>
        <a:ext cx="479830" cy="319887"/>
      </dsp:txXfrm>
    </dsp:sp>
    <dsp:sp modelId="{9C1613D2-4682-45A2-9E7E-2C99E021225A}">
      <dsp:nvSpPr>
        <dsp:cNvPr id="0" name=""/>
        <dsp:cNvSpPr/>
      </dsp:nvSpPr>
      <dsp:spPr>
        <a:xfrm>
          <a:off x="7040393"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84D9-239E-4636-9ECB-0A73D7FE52E9}">
      <dsp:nvSpPr>
        <dsp:cNvPr id="0" name=""/>
        <dsp:cNvSpPr/>
      </dsp:nvSpPr>
      <dsp:spPr>
        <a:xfrm>
          <a:off x="7360280"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14</a:t>
          </a:r>
        </a:p>
      </dsp:txBody>
      <dsp:txXfrm>
        <a:off x="7360280" y="2967649"/>
        <a:ext cx="479830" cy="319887"/>
      </dsp:txXfrm>
    </dsp:sp>
    <dsp:sp modelId="{BBA84C9C-8041-4F18-9BF3-479CC17166A1}">
      <dsp:nvSpPr>
        <dsp:cNvPr id="0" name=""/>
        <dsp:cNvSpPr/>
      </dsp:nvSpPr>
      <dsp:spPr>
        <a:xfrm>
          <a:off x="8799772"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00483-9544-47B5-B5A6-3232B7C0620E}">
      <dsp:nvSpPr>
        <dsp:cNvPr id="0" name=""/>
        <dsp:cNvSpPr/>
      </dsp:nvSpPr>
      <dsp:spPr>
        <a:xfrm>
          <a:off x="9119659"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5</a:t>
          </a:r>
        </a:p>
      </dsp:txBody>
      <dsp:txXfrm>
        <a:off x="9119659" y="2546997"/>
        <a:ext cx="479830" cy="319887"/>
      </dsp:txXfrm>
    </dsp:sp>
    <dsp:sp modelId="{50ABA2B3-3253-4939-92F9-875454369EF1}">
      <dsp:nvSpPr>
        <dsp:cNvPr id="0" name=""/>
        <dsp:cNvSpPr/>
      </dsp:nvSpPr>
      <dsp:spPr>
        <a:xfrm>
          <a:off x="792008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5C20E-D96D-497E-8C33-1DB4BE53772D}">
      <dsp:nvSpPr>
        <dsp:cNvPr id="0" name=""/>
        <dsp:cNvSpPr/>
      </dsp:nvSpPr>
      <dsp:spPr>
        <a:xfrm>
          <a:off x="823996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15</a:t>
          </a:r>
        </a:p>
      </dsp:txBody>
      <dsp:txXfrm>
        <a:off x="8239969" y="2967649"/>
        <a:ext cx="479830" cy="319887"/>
      </dsp:txXfrm>
    </dsp:sp>
    <dsp:sp modelId="{0F45199D-AE19-4B52-898D-77BDF2226542}">
      <dsp:nvSpPr>
        <dsp:cNvPr id="0" name=""/>
        <dsp:cNvSpPr/>
      </dsp:nvSpPr>
      <dsp:spPr>
        <a:xfrm>
          <a:off x="879977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8ABDF-AE64-47D7-96F0-0C521BDD4EA7}">
      <dsp:nvSpPr>
        <dsp:cNvPr id="0" name=""/>
        <dsp:cNvSpPr/>
      </dsp:nvSpPr>
      <dsp:spPr>
        <a:xfrm>
          <a:off x="911965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16</a:t>
          </a:r>
        </a:p>
      </dsp:txBody>
      <dsp:txXfrm>
        <a:off x="9119659" y="2967649"/>
        <a:ext cx="479830" cy="319887"/>
      </dsp:txXfrm>
    </dsp:sp>
    <dsp:sp modelId="{26EE6398-ACBA-48DE-9474-E37654FA585F}">
      <dsp:nvSpPr>
        <dsp:cNvPr id="0" name=""/>
        <dsp:cNvSpPr/>
      </dsp:nvSpPr>
      <dsp:spPr>
        <a:xfrm>
          <a:off x="9679461"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C216B-018F-4546-915D-5C0020428A09}">
      <dsp:nvSpPr>
        <dsp:cNvPr id="0" name=""/>
        <dsp:cNvSpPr/>
      </dsp:nvSpPr>
      <dsp:spPr>
        <a:xfrm>
          <a:off x="9999348"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17</a:t>
          </a:r>
        </a:p>
      </dsp:txBody>
      <dsp:txXfrm>
        <a:off x="9999348" y="2967649"/>
        <a:ext cx="479830" cy="3198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8/25/2024</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tuned the hypermeters iteratively, then retrained model using those </a:t>
            </a:r>
            <a:r>
              <a:rPr lang="en-US" dirty="0" err="1"/>
              <a:t>hyperparmeters</a:t>
            </a:r>
            <a:r>
              <a:rPr lang="en-US" dirty="0"/>
              <a:t>. </a:t>
            </a:r>
          </a:p>
          <a:p>
            <a:endParaRPr lang="en-US" dirty="0"/>
          </a:p>
          <a:p>
            <a:r>
              <a:rPr lang="en-US" dirty="0"/>
              <a:t>As cited in the </a:t>
            </a:r>
            <a:r>
              <a:rPr lang="en-US" dirty="0" err="1"/>
              <a:t>resnet</a:t>
            </a:r>
            <a:r>
              <a:rPr lang="en-US" dirty="0"/>
              <a:t> paper, increasing model size increases accuracy.</a:t>
            </a:r>
          </a:p>
          <a:p>
            <a:endParaRPr lang="en-US" dirty="0"/>
          </a:p>
          <a:p>
            <a:r>
              <a:rPr lang="en-US" dirty="0"/>
              <a:t>We first </a:t>
            </a:r>
            <a:r>
              <a:rPr lang="en-US"/>
              <a:t>tried resnet18</a:t>
            </a:r>
            <a:endParaRPr lang="en-US" dirty="0"/>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168378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at the most optimal. Tagore will talk about the confusion matrices. </a:t>
            </a:r>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2541605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30530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24</a:t>
            </a:fld>
            <a:endParaRPr lang="en-US"/>
          </a:p>
        </p:txBody>
      </p:sp>
    </p:spTree>
    <p:extLst>
      <p:ext uri="{BB962C8B-B14F-4D97-AF65-F5344CB8AC3E}">
        <p14:creationId xmlns:p14="http://schemas.microsoft.com/office/powerpoint/2010/main" val="642846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26</a:t>
            </a:fld>
            <a:endParaRPr lang="en-US"/>
          </a:p>
        </p:txBody>
      </p:sp>
    </p:spTree>
    <p:extLst>
      <p:ext uri="{BB962C8B-B14F-4D97-AF65-F5344CB8AC3E}">
        <p14:creationId xmlns:p14="http://schemas.microsoft.com/office/powerpoint/2010/main" val="3720734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28</a:t>
            </a:fld>
            <a:endParaRPr lang="en-US"/>
          </a:p>
        </p:txBody>
      </p:sp>
    </p:spTree>
    <p:extLst>
      <p:ext uri="{BB962C8B-B14F-4D97-AF65-F5344CB8AC3E}">
        <p14:creationId xmlns:p14="http://schemas.microsoft.com/office/powerpoint/2010/main" val="35007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30</a:t>
            </a:fld>
            <a:endParaRPr lang="en-US"/>
          </a:p>
        </p:txBody>
      </p:sp>
    </p:spTree>
    <p:extLst>
      <p:ext uri="{BB962C8B-B14F-4D97-AF65-F5344CB8AC3E}">
        <p14:creationId xmlns:p14="http://schemas.microsoft.com/office/powerpoint/2010/main" val="171986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this time, we would like to open up the floor for any questions. Thank you.</a:t>
            </a:r>
          </a:p>
          <a:p>
            <a:endParaRPr lang="en-US" dirty="0"/>
          </a:p>
          <a:p>
            <a:r>
              <a:rPr lang="en-US" dirty="0"/>
              <a:t>With that, that concludes our presentation. Thank you everyone for your time and attention. </a:t>
            </a:r>
          </a:p>
        </p:txBody>
      </p:sp>
      <p:sp>
        <p:nvSpPr>
          <p:cNvPr id="4" name="Slide Number Placeholder 3"/>
          <p:cNvSpPr>
            <a:spLocks noGrp="1"/>
          </p:cNvSpPr>
          <p:nvPr>
            <p:ph type="sldNum" sz="quarter" idx="5"/>
          </p:nvPr>
        </p:nvSpPr>
        <p:spPr/>
        <p:txBody>
          <a:bodyPr/>
          <a:lstStyle/>
          <a:p>
            <a:fld id="{04A959FF-727B-4346-AD01-29802BEAD3AB}" type="slidenum">
              <a:rPr lang="en-US" smtClean="0"/>
              <a:t>37</a:t>
            </a:fld>
            <a:endParaRPr lang="en-US"/>
          </a:p>
        </p:txBody>
      </p:sp>
    </p:spTree>
    <p:extLst>
      <p:ext uri="{BB962C8B-B14F-4D97-AF65-F5344CB8AC3E}">
        <p14:creationId xmlns:p14="http://schemas.microsoft.com/office/powerpoint/2010/main" val="361712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start with introduction then continue onto our methodology and our contributions to the project. </a:t>
            </a:r>
          </a:p>
        </p:txBody>
      </p:sp>
      <p:sp>
        <p:nvSpPr>
          <p:cNvPr id="4" name="Slide Number Placeholder 3"/>
          <p:cNvSpPr>
            <a:spLocks noGrp="1"/>
          </p:cNvSpPr>
          <p:nvPr>
            <p:ph type="sldNum" sz="quarter" idx="5"/>
          </p:nvPr>
        </p:nvSpPr>
        <p:spPr/>
        <p:txBody>
          <a:bodyPr/>
          <a:lstStyle/>
          <a:p>
            <a:fld id="{04A959FF-727B-4346-AD01-29802BEAD3AB}" type="slidenum">
              <a:rPr lang="en-US" smtClean="0"/>
              <a:t>4</a:t>
            </a:fld>
            <a:endParaRPr lang="en-US"/>
          </a:p>
        </p:txBody>
      </p:sp>
    </p:spTree>
    <p:extLst>
      <p:ext uri="{BB962C8B-B14F-4D97-AF65-F5344CB8AC3E}">
        <p14:creationId xmlns:p14="http://schemas.microsoft.com/office/powerpoint/2010/main" val="93117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dataset of over 20,000 images intended for manufacturing analysis. However, the data is cluttered with redundant, misspelled, and conflicting labels. These inconsistencies (like blurry images, poor resolution and lack of data structure) make it difficult for image classification systems to learn meaningful patterns – which can lead to unreliable outputs. Without proper data structure organization, the models risk overfitting and may learn irrelevant features. To resolve these issues, Tagore will talk more about the strategies.</a:t>
            </a:r>
          </a:p>
        </p:txBody>
      </p:sp>
      <p:sp>
        <p:nvSpPr>
          <p:cNvPr id="4" name="Slide Number Placeholder 3"/>
          <p:cNvSpPr>
            <a:spLocks noGrp="1"/>
          </p:cNvSpPr>
          <p:nvPr>
            <p:ph type="sldNum" sz="quarter" idx="5"/>
          </p:nvPr>
        </p:nvSpPr>
        <p:spPr/>
        <p:txBody>
          <a:bodyPr/>
          <a:lstStyle/>
          <a:p>
            <a:fld id="{04A959FF-727B-4346-AD01-29802BEAD3AB}" type="slidenum">
              <a:rPr lang="en-US" smtClean="0"/>
              <a:t>6</a:t>
            </a:fld>
            <a:endParaRPr lang="en-US"/>
          </a:p>
        </p:txBody>
      </p:sp>
    </p:spTree>
    <p:extLst>
      <p:ext uri="{BB962C8B-B14F-4D97-AF65-F5344CB8AC3E}">
        <p14:creationId xmlns:p14="http://schemas.microsoft.com/office/powerpoint/2010/main" val="178814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data, over 1000 labels were unknown, many images had overlapping bounding boxes. We thought it was best to go through this flow chart. The data was cleaned first of typos, </a:t>
            </a:r>
            <a:r>
              <a:rPr lang="en-US" dirty="0" err="1"/>
              <a:t>spel</a:t>
            </a:r>
            <a:endParaRPr lang="en-US" dirty="0"/>
          </a:p>
          <a:p>
            <a:endParaRPr lang="en-US" dirty="0"/>
          </a:p>
          <a:p>
            <a:r>
              <a:rPr lang="en-US" dirty="0"/>
              <a:t>With that, we observed that over generalizing classes would reduce model robustness, while having too many classes would cause overlapping. It was clear to us that we needed a well balanced hierarchical labeling structure. </a:t>
            </a:r>
          </a:p>
          <a:p>
            <a:endParaRPr lang="en-US" dirty="0"/>
          </a:p>
          <a:p>
            <a:r>
              <a:rPr lang="en-US" dirty="0"/>
              <a:t>the first two are </a:t>
            </a:r>
            <a:r>
              <a:rPr lang="en-US" dirty="0" err="1"/>
              <a:t>german</a:t>
            </a:r>
            <a:r>
              <a:rPr lang="en-US" dirty="0"/>
              <a:t>, the second is a </a:t>
            </a:r>
            <a:r>
              <a:rPr lang="en-US" dirty="0" err="1"/>
              <a:t>german</a:t>
            </a:r>
            <a:r>
              <a:rPr lang="en-US" dirty="0"/>
              <a:t> company, the last is either </a:t>
            </a:r>
            <a:r>
              <a:rPr lang="en-US" dirty="0" err="1"/>
              <a:t>scottish</a:t>
            </a:r>
            <a:r>
              <a:rPr lang="en-US" dirty="0"/>
              <a:t> for "kitchen garden" or a typo</a:t>
            </a:r>
          </a:p>
        </p:txBody>
      </p:sp>
      <p:sp>
        <p:nvSpPr>
          <p:cNvPr id="4" name="Slide Number Placeholder 3"/>
          <p:cNvSpPr>
            <a:spLocks noGrp="1"/>
          </p:cNvSpPr>
          <p:nvPr>
            <p:ph type="sldNum" sz="quarter" idx="5"/>
          </p:nvPr>
        </p:nvSpPr>
        <p:spPr/>
        <p:txBody>
          <a:bodyPr/>
          <a:lstStyle/>
          <a:p>
            <a:fld id="{04A959FF-727B-4346-AD01-29802BEAD3AB}" type="slidenum">
              <a:rPr lang="en-US" smtClean="0"/>
              <a:t>8</a:t>
            </a:fld>
            <a:endParaRPr lang="en-US"/>
          </a:p>
        </p:txBody>
      </p:sp>
    </p:spTree>
    <p:extLst>
      <p:ext uri="{BB962C8B-B14F-4D97-AF65-F5344CB8AC3E}">
        <p14:creationId xmlns:p14="http://schemas.microsoft.com/office/powerpoint/2010/main" val="347234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tagore</a:t>
            </a:r>
            <a:r>
              <a:rPr lang="en-US" dirty="0"/>
              <a:t>, now we want to map the labels to the taxonomy. We utilized various libraries like wordnet, genism, </a:t>
            </a:r>
            <a:r>
              <a:rPr lang="en-US" dirty="0" err="1"/>
              <a:t>scipy</a:t>
            </a:r>
            <a:r>
              <a:rPr lang="en-US" dirty="0"/>
              <a:t>, and </a:t>
            </a:r>
            <a:r>
              <a:rPr lang="en-US" dirty="0" err="1"/>
              <a:t>fuzz_match</a:t>
            </a:r>
            <a:r>
              <a:rPr lang="en-US" dirty="0"/>
              <a:t>. (explain those)</a:t>
            </a:r>
          </a:p>
          <a:p>
            <a:endParaRPr lang="en-US" dirty="0"/>
          </a:p>
          <a:p>
            <a:r>
              <a:rPr lang="en-US" b="0" i="0" dirty="0">
                <a:solidFill>
                  <a:srgbClr val="222222"/>
                </a:solidFill>
                <a:effectLst/>
                <a:highlight>
                  <a:srgbClr val="FFFFFF"/>
                </a:highlight>
                <a:latin typeface="Arial" panose="020B0604020202020204" pitchFamily="34" charset="0"/>
              </a:rPr>
              <a:t>Wordnet: involves to extraction the lexical structure for the label</a:t>
            </a:r>
          </a:p>
          <a:p>
            <a:r>
              <a:rPr lang="en-US" b="0" i="0" dirty="0" err="1">
                <a:solidFill>
                  <a:srgbClr val="222222"/>
                </a:solidFill>
                <a:effectLst/>
                <a:highlight>
                  <a:srgbClr val="FFFFFF"/>
                </a:highlight>
                <a:latin typeface="Arial" panose="020B0604020202020204" pitchFamily="34" charset="0"/>
              </a:rPr>
              <a:t>gensim</a:t>
            </a:r>
            <a:r>
              <a:rPr lang="en-US" b="0" i="0" dirty="0">
                <a:solidFill>
                  <a:srgbClr val="222222"/>
                </a:solidFill>
                <a:effectLst/>
                <a:highlight>
                  <a:srgbClr val="FFFFFF"/>
                </a:highlight>
                <a:latin typeface="Arial" panose="020B0604020202020204" pitchFamily="34" charset="0"/>
              </a:rPr>
              <a:t>: A library for topic modeling and document similarity.</a:t>
            </a:r>
          </a:p>
          <a:p>
            <a:r>
              <a:rPr lang="en-US" dirty="0" err="1"/>
              <a:t>Scipy</a:t>
            </a:r>
            <a:r>
              <a:rPr lang="en-US" dirty="0"/>
              <a:t>: calculates the cosine similarity between vectors. </a:t>
            </a:r>
          </a:p>
          <a:p>
            <a:r>
              <a:rPr lang="en-US" dirty="0" err="1"/>
              <a:t>Fuzzy_maching</a:t>
            </a:r>
            <a:r>
              <a:rPr lang="en-US" dirty="0"/>
              <a:t> returns the best match if its similarity score exceed a set specified threshold at 0.8. </a:t>
            </a:r>
          </a:p>
          <a:p>
            <a:endParaRPr lang="en-US" dirty="0"/>
          </a:p>
          <a:p>
            <a:r>
              <a:rPr lang="en-US" dirty="0"/>
              <a:t>To map taxonomy, we first check for direct matches with the terms. If no direct match is found, fuzzy matching will try and find the closest term. If fuzzy matching fails, we involve word similarity, which calculates the cosine similarities. Then we use word </a:t>
            </a:r>
            <a:r>
              <a:rPr lang="en-US" dirty="0" err="1"/>
              <a:t>cominations</a:t>
            </a:r>
            <a:r>
              <a:rPr lang="en-US" dirty="0"/>
              <a:t> which checks the combination of consecutive words. And lastly, if that fails, the labels will default to misc.</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283866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image shows a hierarchical taxonomy tree structure where the top node (“root”) represents the broadest category, encompassing all subjects within the given dataset. </a:t>
            </a:r>
          </a:p>
          <a:p>
            <a:endParaRPr lang="en-US" dirty="0"/>
          </a:p>
          <a:p>
            <a:r>
              <a:rPr lang="en-US" dirty="0"/>
              <a:t>The root node branches into 10 selected main categories like machines, tools, quality, fasteners, electrical, safety, specialized, processes, materials, maintenance, and misc. Each primary category branches into more specific subcategories. </a:t>
            </a:r>
          </a:p>
          <a:p>
            <a:endParaRPr lang="en-US" dirty="0"/>
          </a:p>
          <a:p>
            <a:r>
              <a:rPr lang="en-US" dirty="0"/>
              <a:t>After applying a clear taxonomy structure, the next step was to analyze the distribution.</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872383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bar chart, categories like Machines and Tools contained the highest number of sorted labels. Most labels were concentrated in a few major categories, while Miscellaneous and Specialized had fewer labels. This shows a highly imbalanced class distribution, now we have  classification challenge which will be explained by Tagore. </a:t>
            </a:r>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143028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one size fits all approach. Overly complex models risk overfitting, while simpler ones may fail to capture class distinctions. There must be a careful selection of models that strike the balance in flexibility and specificity. </a:t>
            </a:r>
          </a:p>
          <a:p>
            <a:r>
              <a:rPr lang="en-US" dirty="0"/>
              <a:t>The classes must be statistically significant and relevant to real-world applications while avoiding similar classes and maintaining meaningful distinctions.</a:t>
            </a:r>
          </a:p>
          <a:p>
            <a:r>
              <a:rPr lang="en-US" dirty="0"/>
              <a:t>With a limited dataset, overfitting is a major concern. </a:t>
            </a:r>
          </a:p>
          <a:p>
            <a:r>
              <a:rPr lang="en-US" dirty="0"/>
              <a:t>Resnet152 vs Resnet18</a:t>
            </a:r>
          </a:p>
          <a:p>
            <a:endParaRPr lang="en-US" dirty="0"/>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1530795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Choice:</a:t>
            </a:r>
            <a:r>
              <a:rPr lang="en-US" dirty="0"/>
              <a:t> ResNet152 was selected for its state-of-the-art performance in challenging tasks. Concerns of overfitting due to a small dataset shifted focus to simpler </a:t>
            </a:r>
            <a:r>
              <a:rPr lang="en-US" dirty="0" err="1"/>
              <a:t>models.</a:t>
            </a:r>
            <a:r>
              <a:rPr lang="en-US" b="1" dirty="0" err="1"/>
              <a:t>Class</a:t>
            </a:r>
            <a:r>
              <a:rPr lang="en-US" b="1" dirty="0"/>
              <a:t> Distinctions:</a:t>
            </a:r>
            <a:r>
              <a:rPr lang="en-US" dirty="0"/>
              <a:t> The effectiveness relied on meaningful class </a:t>
            </a:r>
            <a:r>
              <a:rPr lang="en-US" dirty="0" err="1"/>
              <a:t>distinctions.</a:t>
            </a:r>
            <a:r>
              <a:rPr lang="en-US" b="1" dirty="0" err="1"/>
              <a:t>Augmentation</a:t>
            </a:r>
            <a:r>
              <a:rPr lang="en-US" b="1" dirty="0"/>
              <a:t> and Cross-Validation:</a:t>
            </a:r>
            <a:r>
              <a:rPr lang="en-US" dirty="0"/>
              <a:t> Class imbalance was addressed using augmentation strategies and cross-validation. Hyperparameters were tuned iteratively with continuous evaluation to ensure generalization across classes without sacrificing accuracy.</a:t>
            </a:r>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167142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8EF355CA-426A-914A-A68C-FA4705CC9151}"/>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a:xfrm rot="16200000">
            <a:off x="4671251" y="-1715335"/>
            <a:ext cx="3396343" cy="996875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1FB052F0-5A18-C34E-A46A-7B7CF0CC9B1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397479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36A81C12-FE85-0045-83FA-3DF332CE9FF4}"/>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11057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966C6055-D01F-984C-A01A-FEB5E2778C7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642215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01A08FA-C3B3-EA4E-9C94-553BA8841B21}"/>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40978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8" name="Slide Number Placeholder 5">
            <a:extLst>
              <a:ext uri="{FF2B5EF4-FFF2-40B4-BE49-F238E27FC236}">
                <a16:creationId xmlns:a16="http://schemas.microsoft.com/office/drawing/2014/main" id="{F6918E09-AA48-C24C-8E81-4260EA5C01DF}"/>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79283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3D715BE4-A527-4C42-A067-D05E0812DA9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601627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690A01C-79FA-5641-B96B-FDE5E4225A46}"/>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516723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5510D09D-D42D-3242-974F-4961A125E8A0}"/>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807781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EBF4DB-B9BA-4E47-8037-9E34BA7F59E5}"/>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04344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DCCE7C9C-F955-6A4E-9DA5-BD4F89F4B3CC}"/>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127495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rot="10800000">
            <a:off x="124241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rot="10800000">
            <a:off x="4033887"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F444DC4-90D3-0348-AA09-C684A092115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4113513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Title Placeholder 20">
            <a:extLst>
              <a:ext uri="{FF2B5EF4-FFF2-40B4-BE49-F238E27FC236}">
                <a16:creationId xmlns:a16="http://schemas.microsoft.com/office/drawing/2014/main" id="{F8E62A09-5C5B-B34B-BB4E-F3E0F068D927}"/>
              </a:ext>
            </a:extLst>
          </p:cNvPr>
          <p:cNvSpPr>
            <a:spLocks noGrp="1"/>
          </p:cNvSpPr>
          <p:nvPr>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a:extLst>
              <a:ext uri="{FF2B5EF4-FFF2-40B4-BE49-F238E27FC236}">
                <a16:creationId xmlns:a16="http://schemas.microsoft.com/office/drawing/2014/main" id="{7B70029B-FFF2-7F4E-87C0-A5F20375F0D2}"/>
              </a:ext>
            </a:extLst>
          </p:cNvPr>
          <p:cNvSpPr>
            <a:spLocks noGrp="1"/>
          </p:cNvSpPr>
          <p:nvPr>
            <p:ph type="body" sz="quarter" idx="10"/>
          </p:nvPr>
        </p:nvSpPr>
        <p:spPr>
          <a:xfrm rot="16200000">
            <a:off x="2021670" y="1502836"/>
            <a:ext cx="5600166" cy="35353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74344EC-71DA-C442-93DA-C089CEAE705F}"/>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817134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176B67E-B121-FE4E-8B13-E79446C71590}"/>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028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image" Target="../media/image4.emf"/><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3.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0770EB-95B3-7745-AB40-B2DE1DCB8270}"/>
              </a:ext>
            </a:extLst>
          </p:cNvPr>
          <p:cNvPicPr>
            <a:picLocks noChangeAspect="1"/>
          </p:cNvPicPr>
          <p:nvPr userDrawn="1"/>
        </p:nvPicPr>
        <p:blipFill>
          <a:blip r:embed="rId12"/>
          <a:srcRect/>
          <a:stretch/>
        </p:blipFill>
        <p:spPr>
          <a:xfrm>
            <a:off x="-8284" y="1"/>
            <a:ext cx="1428749" cy="6857999"/>
          </a:xfrm>
          <a:prstGeom prst="rect">
            <a:avLst/>
          </a:prstGeom>
        </p:spPr>
      </p:pic>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8/25/2024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8284"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4"/>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5"/>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803ECA-39C1-85B5-4547-E8743F7DE2D9}"/>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4780" y="1779"/>
            <a:ext cx="1421080" cy="6821184"/>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8/25/2024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20815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b="1" i="0" kern="1200">
          <a:solidFill>
            <a:srgbClr val="006148"/>
          </a:solidFill>
          <a:latin typeface="Proxima Nova Extrabold"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6148"/>
          </a:solidFill>
          <a:latin typeface="Proxima Nova"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6148"/>
          </a:solidFill>
          <a:latin typeface="Proxima Nova"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6148"/>
          </a:solidFill>
          <a:latin typeface="Proxima Nova"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4">
            <a:alphaModFix amt="15000"/>
          </a:blip>
          <a:srcRect/>
          <a:stretch/>
        </p:blipFill>
        <p:spPr>
          <a:xfrm rot="16200000">
            <a:off x="6629842" y="-1070710"/>
            <a:ext cx="4165823" cy="6248735"/>
          </a:xfrm>
          <a:prstGeom prst="rect">
            <a:avLst/>
          </a:prstGeom>
          <a:effectLst>
            <a:softEdge rad="635000"/>
          </a:effectLst>
        </p:spPr>
      </p:pic>
      <p:sp>
        <p:nvSpPr>
          <p:cNvPr id="7" name="Rectangle 6">
            <a:extLst>
              <a:ext uri="{FF2B5EF4-FFF2-40B4-BE49-F238E27FC236}">
                <a16:creationId xmlns:a16="http://schemas.microsoft.com/office/drawing/2014/main" id="{B04F89F2-DD65-5045-B32A-6E52BFF73D9D}"/>
              </a:ext>
            </a:extLst>
          </p:cNvPr>
          <p:cNvSpPr/>
          <p:nvPr userDrawn="1"/>
        </p:nvSpPr>
        <p:spPr>
          <a:xfrm rot="16200000">
            <a:off x="8531344" y="3178174"/>
            <a:ext cx="6858001"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5"/>
          <a:srcRect/>
          <a:stretch/>
        </p:blipFill>
        <p:spPr>
          <a:xfrm rot="16200000">
            <a:off x="11621406" y="312315"/>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6"/>
          <a:stretch>
            <a:fillRect/>
          </a:stretch>
        </p:blipFill>
        <p:spPr>
          <a:xfrm rot="16200000">
            <a:off x="10479626" y="4975956"/>
            <a:ext cx="2961435" cy="295275"/>
          </a:xfrm>
          <a:prstGeom prst="rect">
            <a:avLst/>
          </a:prstGeom>
        </p:spPr>
      </p:pic>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grpSp>
        <p:nvGrpSpPr>
          <p:cNvPr id="2" name="Group 1">
            <a:extLst>
              <a:ext uri="{FF2B5EF4-FFF2-40B4-BE49-F238E27FC236}">
                <a16:creationId xmlns:a16="http://schemas.microsoft.com/office/drawing/2014/main" id="{2A650F09-0C6A-504C-A1DE-6C3AC41CFA5B}"/>
              </a:ext>
            </a:extLst>
          </p:cNvPr>
          <p:cNvGrpSpPr/>
          <p:nvPr userDrawn="1"/>
        </p:nvGrpSpPr>
        <p:grpSpPr>
          <a:xfrm>
            <a:off x="-8284" y="-1"/>
            <a:ext cx="1543307" cy="6858001"/>
            <a:chOff x="-19170" y="-1"/>
            <a:chExt cx="1543307" cy="6858001"/>
          </a:xfrm>
        </p:grpSpPr>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7"/>
            <a:srcRect/>
            <a:stretch/>
          </p:blipFill>
          <p:spPr>
            <a:xfrm>
              <a:off x="-19170" y="1"/>
              <a:ext cx="1428749" cy="6857999"/>
            </a:xfrm>
            <a:prstGeom prst="rect">
              <a:avLst/>
            </a:prstGeom>
          </p:spPr>
        </p:pic>
        <p:sp>
          <p:nvSpPr>
            <p:cNvPr id="8" name="Rectangle 7">
              <a:extLst>
                <a:ext uri="{FF2B5EF4-FFF2-40B4-BE49-F238E27FC236}">
                  <a16:creationId xmlns:a16="http://schemas.microsoft.com/office/drawing/2014/main" id="{7EEDFFE9-B1A8-6E44-8F0C-2F85DA7BCA6D}"/>
                </a:ext>
              </a:extLst>
            </p:cNvPr>
            <p:cNvSpPr>
              <a:spLocks noChangeAspect="1"/>
            </p:cNvSpPr>
            <p:nvPr userDrawn="1"/>
          </p:nvSpPr>
          <p:spPr>
            <a:xfrm>
              <a:off x="1242422" y="-1"/>
              <a:ext cx="28171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itle Placeholder 20">
            <a:extLst>
              <a:ext uri="{FF2B5EF4-FFF2-40B4-BE49-F238E27FC236}">
                <a16:creationId xmlns:a16="http://schemas.microsoft.com/office/drawing/2014/main" id="{7B7FF15A-FAEE-634A-9367-18FE7EB94CE6}"/>
              </a:ext>
            </a:extLst>
          </p:cNvPr>
          <p:cNvSpPr>
            <a:spLocks noGrp="1"/>
          </p:cNvSpPr>
          <p:nvPr userDrawn="1">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4686893"/>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Tagore-7/ASME-2024-Student-Hackath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ojs.aaai.org/index.php/AAAI/article/view/1123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sidilab.net/wp-content/uploads/2022/05/idetc_2022_90696_final.pd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1" y="10048"/>
            <a:ext cx="12192001" cy="6858000"/>
          </a:xfrm>
          <a:prstGeom prst="rect">
            <a:avLst/>
          </a:prstGeom>
        </p:spPr>
      </p:pic>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2DAFFF-7D9F-1906-C7BA-55CE707E55BD}"/>
              </a:ext>
            </a:extLst>
          </p:cNvPr>
          <p:cNvGraphicFramePr>
            <a:graphicFrameLocks noGrp="1"/>
          </p:cNvGraphicFramePr>
          <p:nvPr>
            <p:ph idx="1"/>
            <p:extLst>
              <p:ext uri="{D42A27DB-BD31-4B8C-83A1-F6EECF244321}">
                <p14:modId xmlns:p14="http://schemas.microsoft.com/office/powerpoint/2010/main" val="1561621481"/>
              </p:ext>
            </p:extLst>
          </p:nvPr>
        </p:nvGraphicFramePr>
        <p:xfrm>
          <a:off x="1367751" y="1322248"/>
          <a:ext cx="5140776" cy="4880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B6575E0-AB2C-E7BB-A75A-AC18FDA48CA3}"/>
              </a:ext>
            </a:extLst>
          </p:cNvPr>
          <p:cNvSpPr/>
          <p:nvPr/>
        </p:nvSpPr>
        <p:spPr>
          <a:xfrm>
            <a:off x="6696755" y="1659569"/>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Direct Matching</a:t>
            </a:r>
          </a:p>
        </p:txBody>
      </p:sp>
      <p:sp>
        <p:nvSpPr>
          <p:cNvPr id="7" name="Rectangle 6">
            <a:extLst>
              <a:ext uri="{FF2B5EF4-FFF2-40B4-BE49-F238E27FC236}">
                <a16:creationId xmlns:a16="http://schemas.microsoft.com/office/drawing/2014/main" id="{591C655F-B2D7-03D2-10C0-F52B838940B1}"/>
              </a:ext>
            </a:extLst>
          </p:cNvPr>
          <p:cNvSpPr/>
          <p:nvPr/>
        </p:nvSpPr>
        <p:spPr>
          <a:xfrm>
            <a:off x="6696759" y="2695252"/>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Fuzzy Match</a:t>
            </a:r>
          </a:p>
        </p:txBody>
      </p:sp>
      <p:cxnSp>
        <p:nvCxnSpPr>
          <p:cNvPr id="9" name="Straight Arrow Connector 8">
            <a:extLst>
              <a:ext uri="{FF2B5EF4-FFF2-40B4-BE49-F238E27FC236}">
                <a16:creationId xmlns:a16="http://schemas.microsoft.com/office/drawing/2014/main" id="{052C58FB-0599-7FC5-2D16-BEFAD5FF6C43}"/>
              </a:ext>
            </a:extLst>
          </p:cNvPr>
          <p:cNvCxnSpPr>
            <a:cxnSpLocks/>
            <a:stCxn id="5" idx="2"/>
            <a:endCxn id="7" idx="0"/>
          </p:cNvCxnSpPr>
          <p:nvPr/>
        </p:nvCxnSpPr>
        <p:spPr>
          <a:xfrm>
            <a:off x="7645972" y="2287334"/>
            <a:ext cx="4" cy="4079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974441D-2987-4239-E811-7674BB29B1D6}"/>
              </a:ext>
            </a:extLst>
          </p:cNvPr>
          <p:cNvSpPr/>
          <p:nvPr/>
        </p:nvSpPr>
        <p:spPr>
          <a:xfrm>
            <a:off x="6696756" y="3622313"/>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Word Similarity</a:t>
            </a:r>
          </a:p>
        </p:txBody>
      </p:sp>
      <p:cxnSp>
        <p:nvCxnSpPr>
          <p:cNvPr id="11" name="Straight Arrow Connector 10">
            <a:extLst>
              <a:ext uri="{FF2B5EF4-FFF2-40B4-BE49-F238E27FC236}">
                <a16:creationId xmlns:a16="http://schemas.microsoft.com/office/drawing/2014/main" id="{D5A1B74C-562F-79BE-CB84-24BE24B81B42}"/>
              </a:ext>
            </a:extLst>
          </p:cNvPr>
          <p:cNvCxnSpPr>
            <a:cxnSpLocks/>
            <a:stCxn id="7" idx="2"/>
            <a:endCxn id="10" idx="0"/>
          </p:cNvCxnSpPr>
          <p:nvPr/>
        </p:nvCxnSpPr>
        <p:spPr>
          <a:xfrm flipH="1">
            <a:off x="7645973" y="3323017"/>
            <a:ext cx="3" cy="2992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013463-FD6D-1B89-24BB-467C62C35033}"/>
              </a:ext>
            </a:extLst>
          </p:cNvPr>
          <p:cNvCxnSpPr>
            <a:cxnSpLocks/>
            <a:stCxn id="10" idx="2"/>
            <a:endCxn id="19" idx="0"/>
          </p:cNvCxnSpPr>
          <p:nvPr/>
        </p:nvCxnSpPr>
        <p:spPr>
          <a:xfrm flipH="1">
            <a:off x="7645968" y="4250078"/>
            <a:ext cx="5" cy="3878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B1B0F5A-05D2-1D45-52BD-DD923116E5A4}"/>
              </a:ext>
            </a:extLst>
          </p:cNvPr>
          <p:cNvSpPr/>
          <p:nvPr/>
        </p:nvSpPr>
        <p:spPr>
          <a:xfrm>
            <a:off x="9308636" y="1413533"/>
            <a:ext cx="2578431" cy="1110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Checks if word directly matches any term in taxonomy</a:t>
            </a:r>
          </a:p>
        </p:txBody>
      </p:sp>
      <p:sp>
        <p:nvSpPr>
          <p:cNvPr id="14" name="Rectangle: Rounded Corners 13">
            <a:extLst>
              <a:ext uri="{FF2B5EF4-FFF2-40B4-BE49-F238E27FC236}">
                <a16:creationId xmlns:a16="http://schemas.microsoft.com/office/drawing/2014/main" id="{6D3EC43D-EC40-6735-E192-146EBCD57850}"/>
              </a:ext>
            </a:extLst>
          </p:cNvPr>
          <p:cNvSpPr/>
          <p:nvPr/>
        </p:nvSpPr>
        <p:spPr>
          <a:xfrm>
            <a:off x="9324263" y="2596436"/>
            <a:ext cx="2578431" cy="800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Find the closest word </a:t>
            </a:r>
          </a:p>
          <a:p>
            <a:pPr marL="285750" indent="-285750">
              <a:buFont typeface="Arial" panose="020B0604020202020204" pitchFamily="34" charset="0"/>
              <a:buChar char="•"/>
            </a:pPr>
            <a:r>
              <a:rPr lang="en-US" dirty="0" err="1">
                <a:solidFill>
                  <a:schemeClr val="tx2"/>
                </a:solidFill>
                <a:latin typeface="Times New Roman" panose="02020603050405020304" pitchFamily="18" charset="0"/>
                <a:cs typeface="Times New Roman" panose="02020603050405020304" pitchFamily="18" charset="0"/>
              </a:rPr>
              <a:t>FuzzyWuzzy</a:t>
            </a:r>
            <a:r>
              <a:rPr lang="en-US" dirty="0">
                <a:solidFill>
                  <a:schemeClr val="tx2"/>
                </a:solidFill>
                <a:latin typeface="Times New Roman" panose="02020603050405020304" pitchFamily="18" charset="0"/>
                <a:cs typeface="Times New Roman" panose="02020603050405020304" pitchFamily="18" charset="0"/>
              </a:rPr>
              <a:t> &amp; </a:t>
            </a:r>
            <a:r>
              <a:rPr lang="en-US" dirty="0" err="1">
                <a:solidFill>
                  <a:schemeClr val="tx2"/>
                </a:solidFill>
                <a:latin typeface="Times New Roman" panose="02020603050405020304" pitchFamily="18" charset="0"/>
                <a:cs typeface="Times New Roman" panose="02020603050405020304" pitchFamily="18" charset="0"/>
              </a:rPr>
              <a:t>Gensim</a:t>
            </a:r>
            <a:endParaRPr lang="en-US" dirty="0">
              <a:solidFill>
                <a:schemeClr val="tx2"/>
              </a:solidFill>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D938325E-F8F9-36BB-97F7-D30D10150251}"/>
              </a:ext>
            </a:extLst>
          </p:cNvPr>
          <p:cNvCxnSpPr>
            <a:cxnSpLocks/>
            <a:stCxn id="14" idx="1"/>
            <a:endCxn id="7" idx="3"/>
          </p:cNvCxnSpPr>
          <p:nvPr/>
        </p:nvCxnSpPr>
        <p:spPr>
          <a:xfrm flipH="1">
            <a:off x="8595192" y="2996705"/>
            <a:ext cx="729071" cy="124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5F69AE-AEE7-DC51-E805-2F47F24DB4AD}"/>
              </a:ext>
            </a:extLst>
          </p:cNvPr>
          <p:cNvCxnSpPr>
            <a:cxnSpLocks/>
            <a:stCxn id="13" idx="1"/>
            <a:endCxn id="5" idx="3"/>
          </p:cNvCxnSpPr>
          <p:nvPr/>
        </p:nvCxnSpPr>
        <p:spPr>
          <a:xfrm flipH="1">
            <a:off x="8595188" y="1968973"/>
            <a:ext cx="713448" cy="44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C17B7F4-8D8B-B33A-C595-7931AAAB3AC3}"/>
              </a:ext>
            </a:extLst>
          </p:cNvPr>
          <p:cNvSpPr/>
          <p:nvPr/>
        </p:nvSpPr>
        <p:spPr>
          <a:xfrm>
            <a:off x="9324264" y="3485606"/>
            <a:ext cx="2578431" cy="8893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Calculates cosine similarity</a:t>
            </a:r>
          </a:p>
          <a:p>
            <a:pPr marL="285750" indent="-285750">
              <a:buFont typeface="Arial" panose="020B0604020202020204" pitchFamily="34" charset="0"/>
              <a:buChar char="•"/>
            </a:pPr>
            <a:r>
              <a:rPr lang="en-US" dirty="0" err="1">
                <a:solidFill>
                  <a:schemeClr val="tx2"/>
                </a:solidFill>
                <a:latin typeface="Times New Roman" panose="02020603050405020304" pitchFamily="18" charset="0"/>
                <a:cs typeface="Times New Roman" panose="02020603050405020304" pitchFamily="18" charset="0"/>
              </a:rPr>
              <a:t>Scipy</a:t>
            </a:r>
            <a:r>
              <a:rPr lang="en-US" dirty="0">
                <a:solidFill>
                  <a:schemeClr val="tx2"/>
                </a:solidFill>
                <a:latin typeface="Times New Roman" panose="02020603050405020304" pitchFamily="18" charset="0"/>
                <a:cs typeface="Times New Roman" panose="02020603050405020304" pitchFamily="18" charset="0"/>
              </a:rPr>
              <a:t> &amp; </a:t>
            </a:r>
            <a:r>
              <a:rPr lang="en-US" dirty="0" err="1">
                <a:solidFill>
                  <a:schemeClr val="tx2"/>
                </a:solidFill>
                <a:latin typeface="Times New Roman" panose="02020603050405020304" pitchFamily="18" charset="0"/>
                <a:cs typeface="Times New Roman" panose="02020603050405020304" pitchFamily="18" charset="0"/>
              </a:rPr>
              <a:t>Gensim</a:t>
            </a:r>
            <a:endParaRPr lang="en-US" dirty="0">
              <a:solidFill>
                <a:schemeClr val="tx2"/>
              </a:solid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8605BA6D-40A8-2E3B-C62E-E2FF87B85BF9}"/>
              </a:ext>
            </a:extLst>
          </p:cNvPr>
          <p:cNvCxnSpPr>
            <a:cxnSpLocks/>
            <a:stCxn id="17" idx="1"/>
            <a:endCxn id="10" idx="3"/>
          </p:cNvCxnSpPr>
          <p:nvPr/>
        </p:nvCxnSpPr>
        <p:spPr>
          <a:xfrm flipH="1">
            <a:off x="8595189" y="3930275"/>
            <a:ext cx="729075" cy="5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5C32D9D-BE30-733B-D3AC-D7872B9E4581}"/>
              </a:ext>
            </a:extLst>
          </p:cNvPr>
          <p:cNvSpPr/>
          <p:nvPr/>
        </p:nvSpPr>
        <p:spPr>
          <a:xfrm>
            <a:off x="6696751" y="4637916"/>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Word Combinations</a:t>
            </a:r>
          </a:p>
        </p:txBody>
      </p:sp>
      <p:sp>
        <p:nvSpPr>
          <p:cNvPr id="20" name="Rectangle 19">
            <a:extLst>
              <a:ext uri="{FF2B5EF4-FFF2-40B4-BE49-F238E27FC236}">
                <a16:creationId xmlns:a16="http://schemas.microsoft.com/office/drawing/2014/main" id="{507A052D-A7D2-2583-867F-E293F31BAF97}"/>
              </a:ext>
            </a:extLst>
          </p:cNvPr>
          <p:cNvSpPr/>
          <p:nvPr/>
        </p:nvSpPr>
        <p:spPr>
          <a:xfrm>
            <a:off x="6696759" y="5431223"/>
            <a:ext cx="1898434" cy="61873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Fallback</a:t>
            </a:r>
          </a:p>
        </p:txBody>
      </p:sp>
      <p:sp>
        <p:nvSpPr>
          <p:cNvPr id="21" name="Rectangle: Rounded Corners 20">
            <a:extLst>
              <a:ext uri="{FF2B5EF4-FFF2-40B4-BE49-F238E27FC236}">
                <a16:creationId xmlns:a16="http://schemas.microsoft.com/office/drawing/2014/main" id="{4430DB3B-D74B-64E6-B6EA-6C1A553E0BB8}"/>
              </a:ext>
            </a:extLst>
          </p:cNvPr>
          <p:cNvSpPr/>
          <p:nvPr/>
        </p:nvSpPr>
        <p:spPr>
          <a:xfrm>
            <a:off x="9324264" y="4441036"/>
            <a:ext cx="2578431" cy="10215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Checks combination consecutive words</a:t>
            </a:r>
          </a:p>
          <a:p>
            <a:pPr marL="285750" indent="-285750">
              <a:buFont typeface="Arial" panose="020B0604020202020204" pitchFamily="34" charset="0"/>
              <a:buChar char="•"/>
            </a:pPr>
            <a:r>
              <a:rPr lang="en-US" dirty="0" err="1">
                <a:solidFill>
                  <a:schemeClr val="tx2"/>
                </a:solidFill>
                <a:latin typeface="Times New Roman" panose="02020603050405020304" pitchFamily="18" charset="0"/>
                <a:cs typeface="Times New Roman" panose="02020603050405020304" pitchFamily="18" charset="0"/>
              </a:rPr>
              <a:t>Gensim</a:t>
            </a:r>
            <a:endParaRPr lang="en-US" dirty="0">
              <a:solidFill>
                <a:schemeClr val="tx2"/>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10827425-F9D6-EBC9-E5E2-32C80B0D3CFA}"/>
              </a:ext>
            </a:extLst>
          </p:cNvPr>
          <p:cNvCxnSpPr>
            <a:cxnSpLocks/>
            <a:stCxn id="21" idx="1"/>
            <a:endCxn id="19" idx="3"/>
          </p:cNvCxnSpPr>
          <p:nvPr/>
        </p:nvCxnSpPr>
        <p:spPr>
          <a:xfrm flipH="1">
            <a:off x="8595184" y="4951799"/>
            <a:ext cx="7290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7451DDF-8DF7-DF00-ACD3-7807BFBBC29A}"/>
              </a:ext>
            </a:extLst>
          </p:cNvPr>
          <p:cNvSpPr/>
          <p:nvPr/>
        </p:nvSpPr>
        <p:spPr>
          <a:xfrm>
            <a:off x="6696754" y="798161"/>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Lexical Forms</a:t>
            </a:r>
          </a:p>
        </p:txBody>
      </p:sp>
      <p:sp>
        <p:nvSpPr>
          <p:cNvPr id="27" name="Rectangle: Rounded Corners 26">
            <a:extLst>
              <a:ext uri="{FF2B5EF4-FFF2-40B4-BE49-F238E27FC236}">
                <a16:creationId xmlns:a16="http://schemas.microsoft.com/office/drawing/2014/main" id="{1AEA7E37-F68E-11CF-C259-B25D055B9D8C}"/>
              </a:ext>
            </a:extLst>
          </p:cNvPr>
          <p:cNvSpPr/>
          <p:nvPr/>
        </p:nvSpPr>
        <p:spPr>
          <a:xfrm>
            <a:off x="9324272" y="880231"/>
            <a:ext cx="2562795"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Wordnet</a:t>
            </a:r>
          </a:p>
        </p:txBody>
      </p:sp>
      <p:cxnSp>
        <p:nvCxnSpPr>
          <p:cNvPr id="28" name="Straight Arrow Connector 27">
            <a:extLst>
              <a:ext uri="{FF2B5EF4-FFF2-40B4-BE49-F238E27FC236}">
                <a16:creationId xmlns:a16="http://schemas.microsoft.com/office/drawing/2014/main" id="{9D681385-9FA2-BB24-A451-6E3FCB84C2C5}"/>
              </a:ext>
            </a:extLst>
          </p:cNvPr>
          <p:cNvCxnSpPr>
            <a:cxnSpLocks/>
            <a:stCxn id="27" idx="1"/>
            <a:endCxn id="26" idx="3"/>
          </p:cNvCxnSpPr>
          <p:nvPr/>
        </p:nvCxnSpPr>
        <p:spPr>
          <a:xfrm flipH="1">
            <a:off x="8595187" y="1108831"/>
            <a:ext cx="729085" cy="32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59D312-A5A0-D729-2EEF-B62DC7400F3E}"/>
              </a:ext>
            </a:extLst>
          </p:cNvPr>
          <p:cNvCxnSpPr>
            <a:cxnSpLocks/>
            <a:stCxn id="26" idx="2"/>
            <a:endCxn id="5" idx="0"/>
          </p:cNvCxnSpPr>
          <p:nvPr/>
        </p:nvCxnSpPr>
        <p:spPr>
          <a:xfrm>
            <a:off x="7645971" y="1425926"/>
            <a:ext cx="1" cy="2336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9B1A538-787C-DEE0-CB8E-907122979E67}"/>
              </a:ext>
            </a:extLst>
          </p:cNvPr>
          <p:cNvCxnSpPr>
            <a:cxnSpLocks/>
            <a:stCxn id="19" idx="2"/>
            <a:endCxn id="20" idx="0"/>
          </p:cNvCxnSpPr>
          <p:nvPr/>
        </p:nvCxnSpPr>
        <p:spPr>
          <a:xfrm>
            <a:off x="7645968" y="5265681"/>
            <a:ext cx="8" cy="1655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21CF23F9-CBC5-C50C-A114-FE4A40EB2B6B}"/>
              </a:ext>
            </a:extLst>
          </p:cNvPr>
          <p:cNvSpPr/>
          <p:nvPr/>
        </p:nvSpPr>
        <p:spPr>
          <a:xfrm>
            <a:off x="9324264" y="5510203"/>
            <a:ext cx="2562803"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Default to “Misc.”</a:t>
            </a:r>
          </a:p>
        </p:txBody>
      </p:sp>
      <p:cxnSp>
        <p:nvCxnSpPr>
          <p:cNvPr id="112" name="Straight Arrow Connector 111">
            <a:extLst>
              <a:ext uri="{FF2B5EF4-FFF2-40B4-BE49-F238E27FC236}">
                <a16:creationId xmlns:a16="http://schemas.microsoft.com/office/drawing/2014/main" id="{46568C62-7220-9224-77EA-8B7962877316}"/>
              </a:ext>
            </a:extLst>
          </p:cNvPr>
          <p:cNvCxnSpPr>
            <a:cxnSpLocks/>
            <a:stCxn id="111" idx="1"/>
            <a:endCxn id="20" idx="3"/>
          </p:cNvCxnSpPr>
          <p:nvPr/>
        </p:nvCxnSpPr>
        <p:spPr>
          <a:xfrm flipH="1">
            <a:off x="8595193" y="5738803"/>
            <a:ext cx="729071" cy="17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itle 1">
            <a:extLst>
              <a:ext uri="{FF2B5EF4-FFF2-40B4-BE49-F238E27FC236}">
                <a16:creationId xmlns:a16="http://schemas.microsoft.com/office/drawing/2014/main" id="{E70BC8E9-A914-F57F-95BC-58FC128B2FFC}"/>
              </a:ext>
            </a:extLst>
          </p:cNvPr>
          <p:cNvSpPr>
            <a:spLocks noGrp="1"/>
          </p:cNvSpPr>
          <p:nvPr>
            <p:ph type="title"/>
          </p:nvPr>
        </p:nvSpPr>
        <p:spPr>
          <a:xfrm>
            <a:off x="1385046" y="115144"/>
            <a:ext cx="9968753" cy="1325563"/>
          </a:xfrm>
        </p:spPr>
        <p:txBody>
          <a:bodyPr/>
          <a:lstStyle/>
          <a:p>
            <a:r>
              <a:rPr lang="en-US" dirty="0">
                <a:latin typeface="Times New Roman" panose="02020603050405020304" pitchFamily="18" charset="0"/>
                <a:cs typeface="Times New Roman" panose="02020603050405020304" pitchFamily="18" charset="0"/>
              </a:rPr>
              <a:t>Data Organization</a:t>
            </a:r>
          </a:p>
        </p:txBody>
      </p:sp>
    </p:spTree>
    <p:extLst>
      <p:ext uri="{BB962C8B-B14F-4D97-AF65-F5344CB8AC3E}">
        <p14:creationId xmlns:p14="http://schemas.microsoft.com/office/powerpoint/2010/main" val="250702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Taxonomy Structure</a:t>
            </a:r>
          </a:p>
        </p:txBody>
      </p:sp>
      <p:pic>
        <p:nvPicPr>
          <p:cNvPr id="4" name="Picture 8">
            <a:extLst>
              <a:ext uri="{FF2B5EF4-FFF2-40B4-BE49-F238E27FC236}">
                <a16:creationId xmlns:a16="http://schemas.microsoft.com/office/drawing/2014/main" id="{050830C1-CE17-2705-652C-37E83D2F0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843" y="1082479"/>
            <a:ext cx="6833157" cy="46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Organization Results</a:t>
            </a:r>
          </a:p>
        </p:txBody>
      </p:sp>
      <p:sp>
        <p:nvSpPr>
          <p:cNvPr id="3" name="Content Placeholder 2">
            <a:extLst>
              <a:ext uri="{FF2B5EF4-FFF2-40B4-BE49-F238E27FC236}">
                <a16:creationId xmlns:a16="http://schemas.microsoft.com/office/drawing/2014/main" id="{F4EDCB5E-4E22-A523-DDFC-03BCDA65897A}"/>
              </a:ext>
            </a:extLst>
          </p:cNvPr>
          <p:cNvSpPr>
            <a:spLocks noGrp="1"/>
          </p:cNvSpPr>
          <p:nvPr>
            <p:ph idx="1"/>
          </p:nvPr>
        </p:nvSpPr>
        <p:spPr>
          <a:xfrm>
            <a:off x="1385046" y="1356527"/>
            <a:ext cx="9968754" cy="3470371"/>
          </a:xfrm>
        </p:spPr>
        <p:txBody>
          <a:bodyPr/>
          <a:lstStyle/>
          <a:p>
            <a:r>
              <a:rPr lang="en-US" dirty="0">
                <a:latin typeface="Times New Roman" panose="02020603050405020304" pitchFamily="18" charset="0"/>
                <a:cs typeface="Times New Roman" panose="02020603050405020304" pitchFamily="18" charset="0"/>
              </a:rPr>
              <a:t>Reduced from ~23,000 labels to 10 organized categories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D536218-3254-B993-863C-52D61CE2F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866" y="1796478"/>
            <a:ext cx="7246267" cy="432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29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8AFA-0920-9D96-60FC-7886E16F83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Classification Model Challenge</a:t>
            </a:r>
          </a:p>
        </p:txBody>
      </p:sp>
      <p:sp>
        <p:nvSpPr>
          <p:cNvPr id="3" name="Content Placeholder 2">
            <a:extLst>
              <a:ext uri="{FF2B5EF4-FFF2-40B4-BE49-F238E27FC236}">
                <a16:creationId xmlns:a16="http://schemas.microsoft.com/office/drawing/2014/main" id="{00930430-0A9D-D2EC-2E32-1330BBF4A65F}"/>
              </a:ext>
            </a:extLst>
          </p:cNvPr>
          <p:cNvSpPr>
            <a:spLocks noGrp="1"/>
          </p:cNvSpPr>
          <p:nvPr>
            <p:ph idx="1"/>
          </p:nvPr>
        </p:nvSpPr>
        <p:spPr>
          <a:xfrm>
            <a:off x="1385046" y="1711187"/>
            <a:ext cx="5076714" cy="3115711"/>
          </a:xfrm>
        </p:spPr>
        <p:txBody>
          <a:bodyPr>
            <a:normAutofit/>
          </a:bodyPr>
          <a:lstStyle/>
          <a:p>
            <a:r>
              <a:rPr lang="en-US" dirty="0">
                <a:latin typeface="Times New Roman" panose="02020603050405020304" pitchFamily="18" charset="0"/>
                <a:cs typeface="Times New Roman" panose="02020603050405020304" pitchFamily="18" charset="0"/>
              </a:rPr>
              <a:t>Overly complex models risk overfitting, while simpler ones may fail to capture class distinctions. </a:t>
            </a:r>
          </a:p>
          <a:p>
            <a:r>
              <a:rPr lang="en-US" dirty="0">
                <a:latin typeface="Times New Roman" panose="02020603050405020304" pitchFamily="18" charset="0"/>
                <a:cs typeface="Times New Roman" panose="02020603050405020304" pitchFamily="18" charset="0"/>
              </a:rPr>
              <a:t>Define meaningful classes</a:t>
            </a:r>
          </a:p>
          <a:p>
            <a:r>
              <a:rPr lang="en-US" dirty="0">
                <a:latin typeface="Times New Roman" panose="02020603050405020304" pitchFamily="18" charset="0"/>
                <a:cs typeface="Times New Roman" panose="02020603050405020304" pitchFamily="18" charset="0"/>
              </a:rPr>
              <a:t>With a limited dataset, overfitting is a major concern. </a:t>
            </a:r>
          </a:p>
          <a:p>
            <a:endParaRPr lang="en-US" dirty="0">
              <a:latin typeface="Times New Roman" panose="02020603050405020304" pitchFamily="18" charset="0"/>
              <a:cs typeface="Times New Roman" panose="02020603050405020304" pitchFamily="18" charset="0"/>
            </a:endParaRPr>
          </a:p>
        </p:txBody>
      </p:sp>
      <p:pic>
        <p:nvPicPr>
          <p:cNvPr id="8" name="Picture 7" descr="A child looking at the camera&#10;&#10;Description automatically generated">
            <a:extLst>
              <a:ext uri="{FF2B5EF4-FFF2-40B4-BE49-F238E27FC236}">
                <a16:creationId xmlns:a16="http://schemas.microsoft.com/office/drawing/2014/main" id="{9A8D91EC-916F-D597-C8C7-CB3C14AAE398}"/>
              </a:ext>
            </a:extLst>
          </p:cNvPr>
          <p:cNvPicPr>
            <a:picLocks noChangeAspect="1"/>
          </p:cNvPicPr>
          <p:nvPr/>
        </p:nvPicPr>
        <p:blipFill>
          <a:blip r:embed="rId3"/>
          <a:stretch>
            <a:fillRect/>
          </a:stretch>
        </p:blipFill>
        <p:spPr>
          <a:xfrm>
            <a:off x="6629196" y="1301816"/>
            <a:ext cx="5346048" cy="3934451"/>
          </a:xfrm>
          <a:prstGeom prst="rect">
            <a:avLst/>
          </a:prstGeom>
        </p:spPr>
      </p:pic>
    </p:spTree>
    <p:extLst>
      <p:ext uri="{BB962C8B-B14F-4D97-AF65-F5344CB8AC3E}">
        <p14:creationId xmlns:p14="http://schemas.microsoft.com/office/powerpoint/2010/main" val="55626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E9E8-73D1-53B6-95D3-496736913021}"/>
              </a:ext>
            </a:extLst>
          </p:cNvPr>
          <p:cNvSpPr>
            <a:spLocks noGrp="1"/>
          </p:cNvSpPr>
          <p:nvPr>
            <p:ph type="title"/>
          </p:nvPr>
        </p:nvSpPr>
        <p:spPr>
          <a:xfrm>
            <a:off x="1385046" y="115144"/>
            <a:ext cx="10100710" cy="1325563"/>
          </a:xfrm>
        </p:spPr>
        <p:txBody>
          <a:bodyPr/>
          <a:lstStyle/>
          <a:p>
            <a:r>
              <a:rPr lang="en-US" dirty="0">
                <a:latin typeface="Times New Roman" panose="02020603050405020304" pitchFamily="18" charset="0"/>
                <a:cs typeface="Times New Roman" panose="02020603050405020304" pitchFamily="18" charset="0"/>
              </a:rPr>
              <a:t>Classification, Training, Validation Strategy</a:t>
            </a:r>
          </a:p>
        </p:txBody>
      </p:sp>
      <p:graphicFrame>
        <p:nvGraphicFramePr>
          <p:cNvPr id="4" name="Content Placeholder 3">
            <a:extLst>
              <a:ext uri="{FF2B5EF4-FFF2-40B4-BE49-F238E27FC236}">
                <a16:creationId xmlns:a16="http://schemas.microsoft.com/office/drawing/2014/main" id="{58EAFF36-8428-2ACB-0FDD-1ECF0688BF63}"/>
              </a:ext>
            </a:extLst>
          </p:cNvPr>
          <p:cNvGraphicFramePr>
            <a:graphicFrameLocks noGrp="1"/>
          </p:cNvGraphicFramePr>
          <p:nvPr>
            <p:ph idx="1"/>
            <p:extLst>
              <p:ext uri="{D42A27DB-BD31-4B8C-83A1-F6EECF244321}">
                <p14:modId xmlns:p14="http://schemas.microsoft.com/office/powerpoint/2010/main" val="2405257945"/>
              </p:ext>
            </p:extLst>
          </p:nvPr>
        </p:nvGraphicFramePr>
        <p:xfrm>
          <a:off x="1385045" y="1440707"/>
          <a:ext cx="10100711" cy="4350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1251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C9B9D2-9070-9925-0ECE-E9730B74430D}"/>
              </a:ext>
            </a:extLst>
          </p:cNvPr>
          <p:cNvSpPr/>
          <p:nvPr/>
        </p:nvSpPr>
        <p:spPr>
          <a:xfrm>
            <a:off x="2010695" y="1180875"/>
            <a:ext cx="3550921" cy="110262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Majority Class</a:t>
            </a:r>
          </a:p>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Standard Augmentation – resizing, random flips, rotations, color adjustments, and normalization</a:t>
            </a:r>
          </a:p>
        </p:txBody>
      </p:sp>
      <p:sp>
        <p:nvSpPr>
          <p:cNvPr id="9" name="Rectangle 8">
            <a:extLst>
              <a:ext uri="{FF2B5EF4-FFF2-40B4-BE49-F238E27FC236}">
                <a16:creationId xmlns:a16="http://schemas.microsoft.com/office/drawing/2014/main" id="{3FEED984-815E-D263-6BA9-FFDE26D5DFA3}"/>
              </a:ext>
            </a:extLst>
          </p:cNvPr>
          <p:cNvSpPr/>
          <p:nvPr/>
        </p:nvSpPr>
        <p:spPr>
          <a:xfrm>
            <a:off x="4678678" y="2825661"/>
            <a:ext cx="2834640" cy="110262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Mix-Up Sampling – variability, model learning smoother decision boundaries</a:t>
            </a:r>
          </a:p>
        </p:txBody>
      </p:sp>
      <p:cxnSp>
        <p:nvCxnSpPr>
          <p:cNvPr id="10" name="Straight Arrow Connector 9">
            <a:extLst>
              <a:ext uri="{FF2B5EF4-FFF2-40B4-BE49-F238E27FC236}">
                <a16:creationId xmlns:a16="http://schemas.microsoft.com/office/drawing/2014/main" id="{9C6665F6-3A9D-230E-1021-A6803D836740}"/>
              </a:ext>
            </a:extLst>
          </p:cNvPr>
          <p:cNvCxnSpPr>
            <a:cxnSpLocks/>
            <a:stCxn id="8" idx="2"/>
            <a:endCxn id="9" idx="0"/>
          </p:cNvCxnSpPr>
          <p:nvPr/>
        </p:nvCxnSpPr>
        <p:spPr>
          <a:xfrm>
            <a:off x="3786156" y="2283499"/>
            <a:ext cx="2309842" cy="542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A78FD5-0485-C2B4-545B-F2AAAD1077E7}"/>
              </a:ext>
            </a:extLst>
          </p:cNvPr>
          <p:cNvCxnSpPr>
            <a:cxnSpLocks/>
            <a:stCxn id="9" idx="2"/>
            <a:endCxn id="20" idx="0"/>
          </p:cNvCxnSpPr>
          <p:nvPr/>
        </p:nvCxnSpPr>
        <p:spPr>
          <a:xfrm>
            <a:off x="6095998" y="3928286"/>
            <a:ext cx="0" cy="336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2C767E5-88A0-E52A-5FAD-FAE6A4414B84}"/>
              </a:ext>
            </a:extLst>
          </p:cNvPr>
          <p:cNvSpPr/>
          <p:nvPr/>
        </p:nvSpPr>
        <p:spPr>
          <a:xfrm>
            <a:off x="4678678" y="4264911"/>
            <a:ext cx="2834640" cy="9615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Focal Loss – gamma, alpha, high weights for hard-to-classify ones</a:t>
            </a:r>
          </a:p>
        </p:txBody>
      </p:sp>
      <p:sp>
        <p:nvSpPr>
          <p:cNvPr id="21" name="Rectangle 20">
            <a:extLst>
              <a:ext uri="{FF2B5EF4-FFF2-40B4-BE49-F238E27FC236}">
                <a16:creationId xmlns:a16="http://schemas.microsoft.com/office/drawing/2014/main" id="{7784CA5B-8CDD-476D-5B52-D37BAA5ED4AA}"/>
              </a:ext>
            </a:extLst>
          </p:cNvPr>
          <p:cNvSpPr/>
          <p:nvPr/>
        </p:nvSpPr>
        <p:spPr>
          <a:xfrm>
            <a:off x="5146782" y="5563104"/>
            <a:ext cx="1898434" cy="61873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New Custom Dataset</a:t>
            </a:r>
          </a:p>
        </p:txBody>
      </p:sp>
      <p:sp>
        <p:nvSpPr>
          <p:cNvPr id="24" name="Rectangle 23">
            <a:extLst>
              <a:ext uri="{FF2B5EF4-FFF2-40B4-BE49-F238E27FC236}">
                <a16:creationId xmlns:a16="http://schemas.microsoft.com/office/drawing/2014/main" id="{CF37BA7F-D2E7-FC7E-49CD-7C1D2164E1B1}"/>
              </a:ext>
            </a:extLst>
          </p:cNvPr>
          <p:cNvSpPr/>
          <p:nvPr/>
        </p:nvSpPr>
        <p:spPr>
          <a:xfrm>
            <a:off x="5146782" y="273100"/>
            <a:ext cx="1898433" cy="627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Address class imbalance</a:t>
            </a:r>
          </a:p>
        </p:txBody>
      </p:sp>
      <p:cxnSp>
        <p:nvCxnSpPr>
          <p:cNvPr id="26" name="Straight Arrow Connector 25">
            <a:extLst>
              <a:ext uri="{FF2B5EF4-FFF2-40B4-BE49-F238E27FC236}">
                <a16:creationId xmlns:a16="http://schemas.microsoft.com/office/drawing/2014/main" id="{9E2BD01B-A63E-FC4F-9E7A-AA0BBA830FB5}"/>
              </a:ext>
            </a:extLst>
          </p:cNvPr>
          <p:cNvCxnSpPr>
            <a:cxnSpLocks/>
            <a:stCxn id="24" idx="2"/>
            <a:endCxn id="34" idx="0"/>
          </p:cNvCxnSpPr>
          <p:nvPr/>
        </p:nvCxnSpPr>
        <p:spPr>
          <a:xfrm>
            <a:off x="6095999" y="900865"/>
            <a:ext cx="2844224" cy="257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DAB145-08D5-D0A0-6F88-696E1391FCDC}"/>
              </a:ext>
            </a:extLst>
          </p:cNvPr>
          <p:cNvCxnSpPr>
            <a:cxnSpLocks/>
            <a:stCxn id="24" idx="2"/>
            <a:endCxn id="8" idx="0"/>
          </p:cNvCxnSpPr>
          <p:nvPr/>
        </p:nvCxnSpPr>
        <p:spPr>
          <a:xfrm flipH="1">
            <a:off x="3786156" y="900865"/>
            <a:ext cx="2309843" cy="280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553D46-DC88-B99C-12BF-13C56CE1BAB7}"/>
              </a:ext>
            </a:extLst>
          </p:cNvPr>
          <p:cNvCxnSpPr>
            <a:cxnSpLocks/>
            <a:stCxn id="20" idx="2"/>
            <a:endCxn id="21" idx="0"/>
          </p:cNvCxnSpPr>
          <p:nvPr/>
        </p:nvCxnSpPr>
        <p:spPr>
          <a:xfrm>
            <a:off x="6095998" y="5226479"/>
            <a:ext cx="1" cy="336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720084F-C67F-CB55-0635-7943943101BE}"/>
              </a:ext>
            </a:extLst>
          </p:cNvPr>
          <p:cNvSpPr/>
          <p:nvPr/>
        </p:nvSpPr>
        <p:spPr>
          <a:xfrm>
            <a:off x="7164762" y="1158423"/>
            <a:ext cx="3550921" cy="112507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Minority Class</a:t>
            </a:r>
          </a:p>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Aggressive Augmentation – random affine, random prospection</a:t>
            </a:r>
          </a:p>
        </p:txBody>
      </p:sp>
      <p:cxnSp>
        <p:nvCxnSpPr>
          <p:cNvPr id="43" name="Straight Arrow Connector 42">
            <a:extLst>
              <a:ext uri="{FF2B5EF4-FFF2-40B4-BE49-F238E27FC236}">
                <a16:creationId xmlns:a16="http://schemas.microsoft.com/office/drawing/2014/main" id="{7A9E7899-834B-368A-7CC7-DBB9C8D0D01B}"/>
              </a:ext>
            </a:extLst>
          </p:cNvPr>
          <p:cNvCxnSpPr>
            <a:cxnSpLocks/>
            <a:stCxn id="34" idx="2"/>
            <a:endCxn id="9" idx="0"/>
          </p:cNvCxnSpPr>
          <p:nvPr/>
        </p:nvCxnSpPr>
        <p:spPr>
          <a:xfrm flipH="1">
            <a:off x="6095998" y="2283499"/>
            <a:ext cx="2844225" cy="542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67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latin typeface="Times New Roman" panose="02020603050405020304" pitchFamily="18" charset="0"/>
                <a:cs typeface="Times New Roman" panose="02020603050405020304" pitchFamily="18" charset="0"/>
              </a:rPr>
              <a:t>Implementation</a:t>
            </a:r>
            <a:endParaRPr lang="en-US" dirty="0">
              <a:solidFill>
                <a:srgbClr val="00614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20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54BB56CC-5741-7EF8-BEF3-EF761C1B1125}"/>
              </a:ext>
            </a:extLst>
          </p:cNvPr>
          <p:cNvSpPr>
            <a:spLocks noGrp="1"/>
          </p:cNvSpPr>
          <p:nvPr>
            <p:ph type="title"/>
          </p:nvPr>
        </p:nvSpPr>
        <p:spPr>
          <a:xfrm>
            <a:off x="1385046" y="115144"/>
            <a:ext cx="9968753" cy="1325563"/>
          </a:xfrm>
        </p:spPr>
        <p:txBody>
          <a:bodyPr/>
          <a:lstStyle/>
          <a:p>
            <a:r>
              <a:rPr lang="en-US" dirty="0">
                <a:latin typeface="Times New Roman" panose="02020603050405020304" pitchFamily="18" charset="0"/>
                <a:cs typeface="Times New Roman" panose="02020603050405020304" pitchFamily="18" charset="0"/>
              </a:rPr>
              <a:t>Computing Resources</a:t>
            </a:r>
          </a:p>
        </p:txBody>
      </p:sp>
      <p:sp>
        <p:nvSpPr>
          <p:cNvPr id="7177" name="Content Placeholder 2">
            <a:extLst>
              <a:ext uri="{FF2B5EF4-FFF2-40B4-BE49-F238E27FC236}">
                <a16:creationId xmlns:a16="http://schemas.microsoft.com/office/drawing/2014/main" id="{4903CA37-0EDF-B68D-FB83-52958D20E2A0}"/>
              </a:ext>
            </a:extLst>
          </p:cNvPr>
          <p:cNvSpPr>
            <a:spLocks noGrp="1"/>
          </p:cNvSpPr>
          <p:nvPr>
            <p:ph sz="half" idx="1"/>
          </p:nvPr>
        </p:nvSpPr>
        <p:spPr>
          <a:xfrm>
            <a:off x="1385046" y="1825625"/>
            <a:ext cx="5181600" cy="4351338"/>
          </a:xfrm>
        </p:spPr>
        <p:txBody>
          <a:bodyPr/>
          <a:lstStyle/>
          <a:p>
            <a:r>
              <a:rPr lang="en-US" sz="2800" dirty="0" err="1">
                <a:latin typeface="Times New Roman" panose="02020603050405020304" pitchFamily="18" charset="0"/>
                <a:cs typeface="Times New Roman" panose="02020603050405020304" pitchFamily="18" charset="0"/>
              </a:rPr>
              <a:t>PyTorch</a:t>
            </a:r>
            <a:r>
              <a:rPr lang="en-US" sz="2800" dirty="0">
                <a:latin typeface="Times New Roman" panose="02020603050405020304" pitchFamily="18" charset="0"/>
                <a:cs typeface="Times New Roman" panose="02020603050405020304" pitchFamily="18" charset="0"/>
              </a:rPr>
              <a:t> framework</a:t>
            </a:r>
          </a:p>
          <a:p>
            <a:r>
              <a:rPr lang="en-US" sz="2800" dirty="0">
                <a:latin typeface="Times New Roman" panose="02020603050405020304" pitchFamily="18" charset="0"/>
                <a:cs typeface="Times New Roman" panose="02020603050405020304" pitchFamily="18" charset="0"/>
              </a:rPr>
              <a:t>System equipped with two RTX 3090 GPUs (24 GiB VRAM) and 128 GB of RAM</a:t>
            </a:r>
          </a:p>
          <a:p>
            <a:endParaRPr lang="en-US" dirty="0">
              <a:latin typeface="Times New Roman" panose="02020603050405020304" pitchFamily="18" charset="0"/>
              <a:cs typeface="Times New Roman" panose="02020603050405020304" pitchFamily="18" charset="0"/>
            </a:endParaRPr>
          </a:p>
        </p:txBody>
      </p:sp>
      <p:pic>
        <p:nvPicPr>
          <p:cNvPr id="7170" name="Picture 2" descr="Welcome to PyTorch Tutorials — PyTorch Tutorials 2.4.0+cu121 documentation">
            <a:extLst>
              <a:ext uri="{FF2B5EF4-FFF2-40B4-BE49-F238E27FC236}">
                <a16:creationId xmlns:a16="http://schemas.microsoft.com/office/drawing/2014/main" id="{4455C475-BDD1-CFD9-397B-A6C208C0F0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4177" y="1825625"/>
            <a:ext cx="4351338" cy="4351338"/>
          </a:xfrm>
          <a:prstGeom prst="rect">
            <a:avLst/>
          </a:prstGeom>
          <a:solidFill>
            <a:srgbClr val="FFFFFF"/>
          </a:solidFill>
          <a:ln w="12700">
            <a:solidFill>
              <a:schemeClr val="tx1"/>
            </a:solidFill>
          </a:ln>
        </p:spPr>
      </p:pic>
    </p:spTree>
    <p:extLst>
      <p:ext uri="{BB962C8B-B14F-4D97-AF65-F5344CB8AC3E}">
        <p14:creationId xmlns:p14="http://schemas.microsoft.com/office/powerpoint/2010/main" val="184885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latin typeface="Times New Roman" panose="02020603050405020304" pitchFamily="18" charset="0"/>
                <a:cs typeface="Times New Roman" panose="02020603050405020304" pitchFamily="18" charset="0"/>
              </a:rPr>
              <a:t>Results &amp; Evaluation</a:t>
            </a:r>
            <a:endParaRPr lang="en-US" dirty="0">
              <a:solidFill>
                <a:srgbClr val="00614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772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13E8-A422-0DF2-2476-CC1828FC2DE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Classification Model Results</a:t>
            </a:r>
          </a:p>
        </p:txBody>
      </p:sp>
      <p:sp>
        <p:nvSpPr>
          <p:cNvPr id="3" name="Content Placeholder 2">
            <a:extLst>
              <a:ext uri="{FF2B5EF4-FFF2-40B4-BE49-F238E27FC236}">
                <a16:creationId xmlns:a16="http://schemas.microsoft.com/office/drawing/2014/main" id="{5491314D-CE33-46C8-5545-E81387B1870A}"/>
              </a:ext>
            </a:extLst>
          </p:cNvPr>
          <p:cNvSpPr>
            <a:spLocks noGrp="1"/>
          </p:cNvSpPr>
          <p:nvPr>
            <p:ph idx="1"/>
          </p:nvPr>
        </p:nvSpPr>
        <p:spPr>
          <a:xfrm>
            <a:off x="1385047" y="1711187"/>
            <a:ext cx="10190654" cy="3115711"/>
          </a:xfrm>
        </p:spPr>
        <p:txBody>
          <a:bodyPr>
            <a:normAutofit/>
          </a:bodyPr>
          <a:lstStyle/>
          <a:p>
            <a:r>
              <a:rPr lang="en-US" dirty="0">
                <a:latin typeface="Times New Roman" panose="02020603050405020304" pitchFamily="18" charset="0"/>
                <a:cs typeface="Times New Roman" panose="02020603050405020304" pitchFamily="18" charset="0"/>
              </a:rPr>
              <a:t>The model achieved best performance with a learning rate of 0.01 and a batch size of 128 – determined through cross validation</a:t>
            </a:r>
          </a:p>
          <a:p>
            <a:r>
              <a:rPr lang="en-US" dirty="0">
                <a:latin typeface="Times New Roman" panose="02020603050405020304" pitchFamily="18" charset="0"/>
                <a:cs typeface="Times New Roman" panose="02020603050405020304" pitchFamily="18" charset="0"/>
              </a:rPr>
              <a:t>Resnet18: 40%</a:t>
            </a:r>
          </a:p>
          <a:p>
            <a:r>
              <a:rPr lang="en-US" dirty="0">
                <a:latin typeface="Times New Roman" panose="02020603050405020304" pitchFamily="18" charset="0"/>
                <a:cs typeface="Times New Roman" panose="02020603050405020304" pitchFamily="18" charset="0"/>
              </a:rPr>
              <a:t>Resnet50: 42%</a:t>
            </a:r>
          </a:p>
          <a:p>
            <a:r>
              <a:rPr lang="en-US" dirty="0">
                <a:latin typeface="Times New Roman" panose="02020603050405020304" pitchFamily="18" charset="0"/>
                <a:cs typeface="Times New Roman" panose="02020603050405020304" pitchFamily="18" charset="0"/>
              </a:rPr>
              <a:t>Resnet152: 45%</a:t>
            </a:r>
          </a:p>
        </p:txBody>
      </p:sp>
    </p:spTree>
    <p:extLst>
      <p:ext uri="{BB962C8B-B14F-4D97-AF65-F5344CB8AC3E}">
        <p14:creationId xmlns:p14="http://schemas.microsoft.com/office/powerpoint/2010/main" val="1184017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CDAF16-2D2A-5E17-0C8D-6FB217204570}"/>
              </a:ext>
            </a:extLst>
          </p:cNvPr>
          <p:cNvSpPr>
            <a:spLocks noGrp="1"/>
          </p:cNvSpPr>
          <p:nvPr>
            <p:ph type="subTitle" idx="1"/>
          </p:nvPr>
        </p:nvSpPr>
        <p:spPr>
          <a:xfrm>
            <a:off x="1524000" y="1517674"/>
            <a:ext cx="9144000" cy="3602965"/>
          </a:xfrm>
        </p:spPr>
        <p:txBody>
          <a:bodyPr>
            <a:normAutofit/>
          </a:bodyPr>
          <a:lstStyle/>
          <a:p>
            <a:r>
              <a:rPr lang="en-US" dirty="0">
                <a:latin typeface="Times New Roman" panose="02020603050405020304" pitchFamily="18" charset="0"/>
                <a:cs typeface="Times New Roman" panose="02020603050405020304" pitchFamily="18" charset="0"/>
              </a:rPr>
              <a:t>Michigan Technological University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Team R2D2</a:t>
            </a:r>
          </a:p>
        </p:txBody>
      </p:sp>
      <p:sp>
        <p:nvSpPr>
          <p:cNvPr id="3" name="Title 2">
            <a:extLst>
              <a:ext uri="{FF2B5EF4-FFF2-40B4-BE49-F238E27FC236}">
                <a16:creationId xmlns:a16="http://schemas.microsoft.com/office/drawing/2014/main" id="{08D8212D-7F0F-129E-80E2-15B90BCE2072}"/>
              </a:ext>
            </a:extLst>
          </p:cNvPr>
          <p:cNvSpPr>
            <a:spLocks noGrp="1"/>
          </p:cNvSpPr>
          <p:nvPr>
            <p:ph type="title"/>
          </p:nvPr>
        </p:nvSpPr>
        <p:spPr>
          <a:xfrm>
            <a:off x="1385046" y="115144"/>
            <a:ext cx="10197354" cy="1325563"/>
          </a:xfrm>
        </p:spPr>
        <p:txBody>
          <a:bodyPr>
            <a:normAutofit/>
          </a:bodyPr>
          <a:lstStyle/>
          <a:p>
            <a:pPr algn="ctr"/>
            <a:r>
              <a:rPr lang="en-US" dirty="0">
                <a:latin typeface="Times New Roman" panose="02020603050405020304" pitchFamily="18" charset="0"/>
                <a:cs typeface="Times New Roman" panose="02020603050405020304" pitchFamily="18" charset="0"/>
              </a:rPr>
              <a:t>IDETC Hackathon 2024</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Patterns in the Noise: </a:t>
            </a:r>
            <a:r>
              <a:rPr lang="en-US" dirty="0" err="1">
                <a:latin typeface="Times New Roman" panose="02020603050405020304" pitchFamily="18" charset="0"/>
                <a:cs typeface="Times New Roman" panose="02020603050405020304" pitchFamily="18" charset="0"/>
              </a:rPr>
              <a:t>FactoryNet</a:t>
            </a:r>
            <a:r>
              <a:rPr lang="en-US" dirty="0">
                <a:latin typeface="Times New Roman" panose="02020603050405020304" pitchFamily="18" charset="0"/>
                <a:cs typeface="Times New Roman" panose="02020603050405020304" pitchFamily="18" charset="0"/>
              </a:rPr>
              <a:t> Dataset</a:t>
            </a:r>
          </a:p>
        </p:txBody>
      </p:sp>
      <p:pic>
        <p:nvPicPr>
          <p:cNvPr id="5" name="Picture 4" descr="A black and yellow logo with a dog&#10;&#10;Description automatically generated">
            <a:extLst>
              <a:ext uri="{FF2B5EF4-FFF2-40B4-BE49-F238E27FC236}">
                <a16:creationId xmlns:a16="http://schemas.microsoft.com/office/drawing/2014/main" id="{793C274E-CFE8-146A-21F8-4CACEC4FD45B}"/>
              </a:ext>
            </a:extLst>
          </p:cNvPr>
          <p:cNvPicPr>
            <a:picLocks noChangeAspect="1"/>
          </p:cNvPicPr>
          <p:nvPr/>
        </p:nvPicPr>
        <p:blipFill>
          <a:blip r:embed="rId2"/>
          <a:stretch>
            <a:fillRect/>
          </a:stretch>
        </p:blipFill>
        <p:spPr>
          <a:xfrm>
            <a:off x="5361165" y="2128519"/>
            <a:ext cx="1469670" cy="1012614"/>
          </a:xfrm>
          <a:prstGeom prst="rect">
            <a:avLst/>
          </a:prstGeom>
        </p:spPr>
      </p:pic>
    </p:spTree>
    <p:extLst>
      <p:ext uri="{BB962C8B-B14F-4D97-AF65-F5344CB8AC3E}">
        <p14:creationId xmlns:p14="http://schemas.microsoft.com/office/powerpoint/2010/main" val="56866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graph&#10;&#10;Description automatically generated">
            <a:extLst>
              <a:ext uri="{FF2B5EF4-FFF2-40B4-BE49-F238E27FC236}">
                <a16:creationId xmlns:a16="http://schemas.microsoft.com/office/drawing/2014/main" id="{C25DEB82-3FF4-3E0E-CCBE-670273D178C7}"/>
              </a:ext>
            </a:extLst>
          </p:cNvPr>
          <p:cNvPicPr>
            <a:picLocks noChangeAspect="1"/>
          </p:cNvPicPr>
          <p:nvPr/>
        </p:nvPicPr>
        <p:blipFill>
          <a:blip r:embed="rId3"/>
          <a:stretch>
            <a:fillRect/>
          </a:stretch>
        </p:blipFill>
        <p:spPr>
          <a:xfrm>
            <a:off x="8294427" y="229723"/>
            <a:ext cx="3804119" cy="1902060"/>
          </a:xfrm>
          <a:prstGeom prst="rect">
            <a:avLst/>
          </a:prstGeom>
        </p:spPr>
      </p:pic>
      <p:pic>
        <p:nvPicPr>
          <p:cNvPr id="13" name="Picture 12" descr="A graph of a graph&#10;&#10;Description automatically generated">
            <a:extLst>
              <a:ext uri="{FF2B5EF4-FFF2-40B4-BE49-F238E27FC236}">
                <a16:creationId xmlns:a16="http://schemas.microsoft.com/office/drawing/2014/main" id="{B18DFA0E-4365-D7FB-CD7F-87A0DB416DBA}"/>
              </a:ext>
            </a:extLst>
          </p:cNvPr>
          <p:cNvPicPr>
            <a:picLocks noChangeAspect="1"/>
          </p:cNvPicPr>
          <p:nvPr/>
        </p:nvPicPr>
        <p:blipFill>
          <a:blip r:embed="rId4"/>
          <a:stretch>
            <a:fillRect/>
          </a:stretch>
        </p:blipFill>
        <p:spPr>
          <a:xfrm>
            <a:off x="1330541" y="229723"/>
            <a:ext cx="3524706" cy="1762354"/>
          </a:xfrm>
          <a:prstGeom prst="rect">
            <a:avLst/>
          </a:prstGeom>
        </p:spPr>
      </p:pic>
      <p:pic>
        <p:nvPicPr>
          <p:cNvPr id="15" name="Picture 14" descr="A graph of a graph&#10;&#10;Description automatically generated">
            <a:extLst>
              <a:ext uri="{FF2B5EF4-FFF2-40B4-BE49-F238E27FC236}">
                <a16:creationId xmlns:a16="http://schemas.microsoft.com/office/drawing/2014/main" id="{65C3BE93-EF55-A673-8B8B-FB1DDDA06018}"/>
              </a:ext>
            </a:extLst>
          </p:cNvPr>
          <p:cNvPicPr>
            <a:picLocks noChangeAspect="1"/>
          </p:cNvPicPr>
          <p:nvPr/>
        </p:nvPicPr>
        <p:blipFill>
          <a:blip r:embed="rId5"/>
          <a:stretch>
            <a:fillRect/>
          </a:stretch>
        </p:blipFill>
        <p:spPr>
          <a:xfrm>
            <a:off x="8227693" y="2131783"/>
            <a:ext cx="3870853" cy="1935427"/>
          </a:xfrm>
          <a:prstGeom prst="rect">
            <a:avLst/>
          </a:prstGeom>
        </p:spPr>
      </p:pic>
      <p:pic>
        <p:nvPicPr>
          <p:cNvPr id="17" name="Picture 16" descr="A graph of a graph&#10;&#10;Description automatically generated">
            <a:extLst>
              <a:ext uri="{FF2B5EF4-FFF2-40B4-BE49-F238E27FC236}">
                <a16:creationId xmlns:a16="http://schemas.microsoft.com/office/drawing/2014/main" id="{74771ADE-C390-4678-5B84-C82FBF3AE985}"/>
              </a:ext>
            </a:extLst>
          </p:cNvPr>
          <p:cNvPicPr>
            <a:picLocks noChangeAspect="1"/>
          </p:cNvPicPr>
          <p:nvPr/>
        </p:nvPicPr>
        <p:blipFill rotWithShape="1">
          <a:blip r:embed="rId6"/>
          <a:srcRect l="2962"/>
          <a:stretch/>
        </p:blipFill>
        <p:spPr>
          <a:xfrm>
            <a:off x="1330541" y="2235834"/>
            <a:ext cx="3524706" cy="1762354"/>
          </a:xfrm>
          <a:prstGeom prst="rect">
            <a:avLst/>
          </a:prstGeom>
        </p:spPr>
      </p:pic>
      <p:pic>
        <p:nvPicPr>
          <p:cNvPr id="19" name="Picture 18" descr="A graph of a graph&#10;&#10;Description automatically generated">
            <a:extLst>
              <a:ext uri="{FF2B5EF4-FFF2-40B4-BE49-F238E27FC236}">
                <a16:creationId xmlns:a16="http://schemas.microsoft.com/office/drawing/2014/main" id="{136FBDDC-998B-156A-1EA5-C25304B06874}"/>
              </a:ext>
            </a:extLst>
          </p:cNvPr>
          <p:cNvPicPr>
            <a:picLocks noChangeAspect="1"/>
          </p:cNvPicPr>
          <p:nvPr/>
        </p:nvPicPr>
        <p:blipFill>
          <a:blip r:embed="rId7"/>
          <a:stretch>
            <a:fillRect/>
          </a:stretch>
        </p:blipFill>
        <p:spPr>
          <a:xfrm>
            <a:off x="1294864" y="4189110"/>
            <a:ext cx="3560383" cy="1780192"/>
          </a:xfrm>
          <a:prstGeom prst="rect">
            <a:avLst/>
          </a:prstGeom>
        </p:spPr>
      </p:pic>
      <p:pic>
        <p:nvPicPr>
          <p:cNvPr id="21" name="Picture 20" descr="A graph of a graph&#10;&#10;Description automatically generated">
            <a:extLst>
              <a:ext uri="{FF2B5EF4-FFF2-40B4-BE49-F238E27FC236}">
                <a16:creationId xmlns:a16="http://schemas.microsoft.com/office/drawing/2014/main" id="{2BEE8695-200E-B62D-BB3F-6010AD0FA647}"/>
              </a:ext>
            </a:extLst>
          </p:cNvPr>
          <p:cNvPicPr>
            <a:picLocks noChangeAspect="1"/>
          </p:cNvPicPr>
          <p:nvPr/>
        </p:nvPicPr>
        <p:blipFill>
          <a:blip r:embed="rId8"/>
          <a:stretch>
            <a:fillRect/>
          </a:stretch>
        </p:blipFill>
        <p:spPr>
          <a:xfrm>
            <a:off x="8224015" y="4065386"/>
            <a:ext cx="3870853" cy="1935427"/>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C4336C5F-AFC0-80E8-A850-05EBEC5437F4}"/>
              </a:ext>
            </a:extLst>
          </p:cNvPr>
          <p:cNvPicPr>
            <a:picLocks noChangeAspect="1"/>
          </p:cNvPicPr>
          <p:nvPr/>
        </p:nvPicPr>
        <p:blipFill>
          <a:blip r:embed="rId9"/>
          <a:stretch>
            <a:fillRect/>
          </a:stretch>
        </p:blipFill>
        <p:spPr>
          <a:xfrm>
            <a:off x="4769721" y="192757"/>
            <a:ext cx="3517101" cy="1758551"/>
          </a:xfrm>
          <a:prstGeom prst="rect">
            <a:avLst/>
          </a:prstGeom>
        </p:spPr>
      </p:pic>
      <p:pic>
        <p:nvPicPr>
          <p:cNvPr id="25" name="Picture 24" descr="A graph of a graph of a learning curve&#10;&#10;Description automatically generated with medium confidence">
            <a:extLst>
              <a:ext uri="{FF2B5EF4-FFF2-40B4-BE49-F238E27FC236}">
                <a16:creationId xmlns:a16="http://schemas.microsoft.com/office/drawing/2014/main" id="{FD388A28-5B45-D2BF-AEB1-06187B9688B5}"/>
              </a:ext>
            </a:extLst>
          </p:cNvPr>
          <p:cNvPicPr>
            <a:picLocks noChangeAspect="1"/>
          </p:cNvPicPr>
          <p:nvPr/>
        </p:nvPicPr>
        <p:blipFill>
          <a:blip r:embed="rId10"/>
          <a:stretch>
            <a:fillRect/>
          </a:stretch>
        </p:blipFill>
        <p:spPr>
          <a:xfrm>
            <a:off x="4699309" y="2118299"/>
            <a:ext cx="3948999" cy="1974500"/>
          </a:xfrm>
          <a:prstGeom prst="rect">
            <a:avLst/>
          </a:prstGeom>
        </p:spPr>
      </p:pic>
      <p:pic>
        <p:nvPicPr>
          <p:cNvPr id="27" name="Picture 26" descr="A graph of a graph&#10;&#10;Description automatically generated">
            <a:extLst>
              <a:ext uri="{FF2B5EF4-FFF2-40B4-BE49-F238E27FC236}">
                <a16:creationId xmlns:a16="http://schemas.microsoft.com/office/drawing/2014/main" id="{A649E232-4B94-EF54-A0BF-AAD6257D8CF1}"/>
              </a:ext>
            </a:extLst>
          </p:cNvPr>
          <p:cNvPicPr>
            <a:picLocks noChangeAspect="1"/>
          </p:cNvPicPr>
          <p:nvPr/>
        </p:nvPicPr>
        <p:blipFill>
          <a:blip r:embed="rId11"/>
          <a:stretch>
            <a:fillRect/>
          </a:stretch>
        </p:blipFill>
        <p:spPr>
          <a:xfrm>
            <a:off x="4699309" y="4111492"/>
            <a:ext cx="3870855" cy="1935428"/>
          </a:xfrm>
          <a:prstGeom prst="rect">
            <a:avLst/>
          </a:prstGeom>
        </p:spPr>
      </p:pic>
      <p:sp>
        <p:nvSpPr>
          <p:cNvPr id="2" name="Rectangle 1">
            <a:extLst>
              <a:ext uri="{FF2B5EF4-FFF2-40B4-BE49-F238E27FC236}">
                <a16:creationId xmlns:a16="http://schemas.microsoft.com/office/drawing/2014/main" id="{1B2E5A03-F5A0-6D9A-BE50-ED8521BDCF73}"/>
              </a:ext>
            </a:extLst>
          </p:cNvPr>
          <p:cNvSpPr/>
          <p:nvPr/>
        </p:nvSpPr>
        <p:spPr>
          <a:xfrm>
            <a:off x="1422400" y="2131783"/>
            <a:ext cx="3276909" cy="20386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59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6C4E-0BC2-5F3F-5C47-0DAC8CFA44D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Comparative Analysis</a:t>
            </a:r>
          </a:p>
        </p:txBody>
      </p:sp>
      <p:pic>
        <p:nvPicPr>
          <p:cNvPr id="5" name="Content Placeholder 4" descr="A grid of blue squares&#10;&#10;Description automatically generated">
            <a:extLst>
              <a:ext uri="{FF2B5EF4-FFF2-40B4-BE49-F238E27FC236}">
                <a16:creationId xmlns:a16="http://schemas.microsoft.com/office/drawing/2014/main" id="{AEE281D0-D093-7F60-0DAC-F67CF8AE32F5}"/>
              </a:ext>
            </a:extLst>
          </p:cNvPr>
          <p:cNvPicPr>
            <a:picLocks noGrp="1" noChangeAspect="1"/>
          </p:cNvPicPr>
          <p:nvPr>
            <p:ph idx="1"/>
          </p:nvPr>
        </p:nvPicPr>
        <p:blipFill>
          <a:blip r:embed="rId2"/>
          <a:stretch>
            <a:fillRect/>
          </a:stretch>
        </p:blipFill>
        <p:spPr>
          <a:xfrm>
            <a:off x="6096000" y="1021215"/>
            <a:ext cx="5709335" cy="4567469"/>
          </a:xfrm>
        </p:spPr>
      </p:pic>
      <p:pic>
        <p:nvPicPr>
          <p:cNvPr id="7" name="Picture 6" descr="A graph with numbers and a number in the middle&#10;&#10;Description automatically generated with medium confidence">
            <a:extLst>
              <a:ext uri="{FF2B5EF4-FFF2-40B4-BE49-F238E27FC236}">
                <a16:creationId xmlns:a16="http://schemas.microsoft.com/office/drawing/2014/main" id="{320BB942-D6DF-980A-50ED-FEBA01B7541F}"/>
              </a:ext>
            </a:extLst>
          </p:cNvPr>
          <p:cNvPicPr>
            <a:picLocks noChangeAspect="1"/>
          </p:cNvPicPr>
          <p:nvPr/>
        </p:nvPicPr>
        <p:blipFill rotWithShape="1">
          <a:blip r:embed="rId3"/>
          <a:srcRect l="3192" t="5063" r="8909"/>
          <a:stretch/>
        </p:blipFill>
        <p:spPr>
          <a:xfrm>
            <a:off x="1353668" y="1254796"/>
            <a:ext cx="5015754" cy="4333888"/>
          </a:xfrm>
          <a:prstGeom prst="rect">
            <a:avLst/>
          </a:prstGeom>
        </p:spPr>
      </p:pic>
      <p:sp>
        <p:nvSpPr>
          <p:cNvPr id="3" name="TextBox 2">
            <a:extLst>
              <a:ext uri="{FF2B5EF4-FFF2-40B4-BE49-F238E27FC236}">
                <a16:creationId xmlns:a16="http://schemas.microsoft.com/office/drawing/2014/main" id="{F0B76A27-921B-72CF-FD8D-62D6A8E02C26}"/>
              </a:ext>
            </a:extLst>
          </p:cNvPr>
          <p:cNvSpPr txBox="1"/>
          <p:nvPr/>
        </p:nvSpPr>
        <p:spPr>
          <a:xfrm>
            <a:off x="1772356" y="5344772"/>
            <a:ext cx="409786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Random class labels approach</a:t>
            </a:r>
          </a:p>
        </p:txBody>
      </p:sp>
      <p:sp>
        <p:nvSpPr>
          <p:cNvPr id="4" name="TextBox 3">
            <a:extLst>
              <a:ext uri="{FF2B5EF4-FFF2-40B4-BE49-F238E27FC236}">
                <a16:creationId xmlns:a16="http://schemas.microsoft.com/office/drawing/2014/main" id="{6D328A3F-386B-326F-4BAF-C7B07098C886}"/>
              </a:ext>
            </a:extLst>
          </p:cNvPr>
          <p:cNvSpPr txBox="1"/>
          <p:nvPr/>
        </p:nvSpPr>
        <p:spPr>
          <a:xfrm>
            <a:off x="6595200" y="5344772"/>
            <a:ext cx="409786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Taxonomy based sorting</a:t>
            </a:r>
          </a:p>
        </p:txBody>
      </p:sp>
    </p:spTree>
    <p:extLst>
      <p:ext uri="{BB962C8B-B14F-4D97-AF65-F5344CB8AC3E}">
        <p14:creationId xmlns:p14="http://schemas.microsoft.com/office/powerpoint/2010/main" val="276947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B383B0FB-3EAE-43BA-0A16-F984BFA2A041}"/>
              </a:ext>
            </a:extLst>
          </p:cNvPr>
          <p:cNvPicPr>
            <a:picLocks noChangeAspect="1"/>
          </p:cNvPicPr>
          <p:nvPr/>
        </p:nvPicPr>
        <p:blipFill>
          <a:blip r:embed="rId3"/>
          <a:stretch>
            <a:fillRect/>
          </a:stretch>
        </p:blipFill>
        <p:spPr>
          <a:xfrm>
            <a:off x="1305535" y="4005563"/>
            <a:ext cx="3566170" cy="1783085"/>
          </a:xfrm>
          <a:prstGeom prst="rect">
            <a:avLst/>
          </a:prstGeom>
        </p:spPr>
      </p:pic>
      <p:pic>
        <p:nvPicPr>
          <p:cNvPr id="5" name="Picture 4" descr="A graph of a graph&#10;&#10;Description automatically generated">
            <a:extLst>
              <a:ext uri="{FF2B5EF4-FFF2-40B4-BE49-F238E27FC236}">
                <a16:creationId xmlns:a16="http://schemas.microsoft.com/office/drawing/2014/main" id="{465E88DE-5506-2A8C-DDEC-D487D0B6EBB2}"/>
              </a:ext>
            </a:extLst>
          </p:cNvPr>
          <p:cNvPicPr>
            <a:picLocks noChangeAspect="1"/>
          </p:cNvPicPr>
          <p:nvPr/>
        </p:nvPicPr>
        <p:blipFill>
          <a:blip r:embed="rId4"/>
          <a:stretch>
            <a:fillRect/>
          </a:stretch>
        </p:blipFill>
        <p:spPr>
          <a:xfrm>
            <a:off x="8163027" y="3865870"/>
            <a:ext cx="3794729" cy="1897365"/>
          </a:xfrm>
          <a:prstGeom prst="rect">
            <a:avLst/>
          </a:prstGeom>
        </p:spPr>
      </p:pic>
      <p:pic>
        <p:nvPicPr>
          <p:cNvPr id="9" name="Picture 8" descr="A graph of a graph&#10;&#10;Description automatically generated">
            <a:extLst>
              <a:ext uri="{FF2B5EF4-FFF2-40B4-BE49-F238E27FC236}">
                <a16:creationId xmlns:a16="http://schemas.microsoft.com/office/drawing/2014/main" id="{DB8DBB9C-1A85-639D-2311-8A58EDD8FA2A}"/>
              </a:ext>
            </a:extLst>
          </p:cNvPr>
          <p:cNvPicPr>
            <a:picLocks noChangeAspect="1"/>
          </p:cNvPicPr>
          <p:nvPr/>
        </p:nvPicPr>
        <p:blipFill>
          <a:blip r:embed="rId5"/>
          <a:stretch>
            <a:fillRect/>
          </a:stretch>
        </p:blipFill>
        <p:spPr>
          <a:xfrm>
            <a:off x="8261501" y="1996072"/>
            <a:ext cx="3704041" cy="1852021"/>
          </a:xfrm>
          <a:prstGeom prst="rect">
            <a:avLst/>
          </a:prstGeom>
        </p:spPr>
      </p:pic>
      <p:pic>
        <p:nvPicPr>
          <p:cNvPr id="12" name="Picture 11" descr="A graph of a line graph&#10;&#10;Description automatically generated with medium confidence">
            <a:extLst>
              <a:ext uri="{FF2B5EF4-FFF2-40B4-BE49-F238E27FC236}">
                <a16:creationId xmlns:a16="http://schemas.microsoft.com/office/drawing/2014/main" id="{F938AED5-5157-76E2-346C-1D1C58C02158}"/>
              </a:ext>
            </a:extLst>
          </p:cNvPr>
          <p:cNvPicPr>
            <a:picLocks noChangeAspect="1"/>
          </p:cNvPicPr>
          <p:nvPr/>
        </p:nvPicPr>
        <p:blipFill>
          <a:blip r:embed="rId6"/>
          <a:stretch>
            <a:fillRect/>
          </a:stretch>
        </p:blipFill>
        <p:spPr>
          <a:xfrm>
            <a:off x="1333490" y="185410"/>
            <a:ext cx="3566172" cy="1783087"/>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0E688A43-2083-B614-7D2E-F3313C8E3181}"/>
              </a:ext>
            </a:extLst>
          </p:cNvPr>
          <p:cNvPicPr>
            <a:picLocks noChangeAspect="1"/>
          </p:cNvPicPr>
          <p:nvPr/>
        </p:nvPicPr>
        <p:blipFill>
          <a:blip r:embed="rId7"/>
          <a:stretch>
            <a:fillRect/>
          </a:stretch>
        </p:blipFill>
        <p:spPr>
          <a:xfrm>
            <a:off x="8279117" y="138975"/>
            <a:ext cx="3678639" cy="1839320"/>
          </a:xfrm>
          <a:prstGeom prst="rect">
            <a:avLst/>
          </a:prstGeom>
        </p:spPr>
      </p:pic>
      <p:pic>
        <p:nvPicPr>
          <p:cNvPr id="20" name="Picture 19" descr="A graph of a graph&#10;&#10;Description automatically generated with medium confidence">
            <a:extLst>
              <a:ext uri="{FF2B5EF4-FFF2-40B4-BE49-F238E27FC236}">
                <a16:creationId xmlns:a16="http://schemas.microsoft.com/office/drawing/2014/main" id="{D3768B10-C9E9-4A59-7B7A-7A8E7099907E}"/>
              </a:ext>
            </a:extLst>
          </p:cNvPr>
          <p:cNvPicPr>
            <a:picLocks noChangeAspect="1"/>
          </p:cNvPicPr>
          <p:nvPr/>
        </p:nvPicPr>
        <p:blipFill>
          <a:blip r:embed="rId8"/>
          <a:stretch>
            <a:fillRect/>
          </a:stretch>
        </p:blipFill>
        <p:spPr>
          <a:xfrm>
            <a:off x="1305535" y="2065008"/>
            <a:ext cx="3566169" cy="1783085"/>
          </a:xfrm>
          <a:prstGeom prst="rect">
            <a:avLst/>
          </a:prstGeom>
        </p:spPr>
      </p:pic>
      <p:pic>
        <p:nvPicPr>
          <p:cNvPr id="30" name="Picture 29" descr="A graph with numbers and lines&#10;&#10;Description automatically generated">
            <a:extLst>
              <a:ext uri="{FF2B5EF4-FFF2-40B4-BE49-F238E27FC236}">
                <a16:creationId xmlns:a16="http://schemas.microsoft.com/office/drawing/2014/main" id="{6E24152F-E3BD-2783-6C96-646F01D2CFF9}"/>
              </a:ext>
            </a:extLst>
          </p:cNvPr>
          <p:cNvPicPr>
            <a:picLocks noChangeAspect="1"/>
          </p:cNvPicPr>
          <p:nvPr/>
        </p:nvPicPr>
        <p:blipFill>
          <a:blip r:embed="rId9"/>
          <a:stretch>
            <a:fillRect/>
          </a:stretch>
        </p:blipFill>
        <p:spPr>
          <a:xfrm>
            <a:off x="4687301" y="3944604"/>
            <a:ext cx="3688088" cy="1844044"/>
          </a:xfrm>
          <a:prstGeom prst="rect">
            <a:avLst/>
          </a:prstGeom>
        </p:spPr>
      </p:pic>
      <p:pic>
        <p:nvPicPr>
          <p:cNvPr id="32" name="Picture 31" descr="A graph of a graph&#10;&#10;Description automatically generated">
            <a:extLst>
              <a:ext uri="{FF2B5EF4-FFF2-40B4-BE49-F238E27FC236}">
                <a16:creationId xmlns:a16="http://schemas.microsoft.com/office/drawing/2014/main" id="{0EFE6E96-7D18-5299-8D4F-4C7E3000ACAA}"/>
              </a:ext>
            </a:extLst>
          </p:cNvPr>
          <p:cNvPicPr>
            <a:picLocks noChangeAspect="1"/>
          </p:cNvPicPr>
          <p:nvPr/>
        </p:nvPicPr>
        <p:blipFill>
          <a:blip r:embed="rId10"/>
          <a:stretch>
            <a:fillRect/>
          </a:stretch>
        </p:blipFill>
        <p:spPr>
          <a:xfrm>
            <a:off x="4638034" y="1960518"/>
            <a:ext cx="3678639" cy="1839320"/>
          </a:xfrm>
          <a:prstGeom prst="rect">
            <a:avLst/>
          </a:prstGeom>
        </p:spPr>
      </p:pic>
      <p:pic>
        <p:nvPicPr>
          <p:cNvPr id="34" name="Picture 33" descr="A graph of a graph&#10;&#10;Description automatically generated">
            <a:extLst>
              <a:ext uri="{FF2B5EF4-FFF2-40B4-BE49-F238E27FC236}">
                <a16:creationId xmlns:a16="http://schemas.microsoft.com/office/drawing/2014/main" id="{273D4172-C748-19B8-79FC-C735F48D2BD7}"/>
              </a:ext>
            </a:extLst>
          </p:cNvPr>
          <p:cNvPicPr>
            <a:picLocks noChangeAspect="1"/>
          </p:cNvPicPr>
          <p:nvPr/>
        </p:nvPicPr>
        <p:blipFill rotWithShape="1">
          <a:blip r:embed="rId11"/>
          <a:srcRect r="3722"/>
          <a:stretch/>
        </p:blipFill>
        <p:spPr>
          <a:xfrm>
            <a:off x="4638034" y="139330"/>
            <a:ext cx="3566169" cy="1852021"/>
          </a:xfrm>
          <a:prstGeom prst="rect">
            <a:avLst/>
          </a:prstGeom>
        </p:spPr>
      </p:pic>
    </p:spTree>
    <p:extLst>
      <p:ext uri="{BB962C8B-B14F-4D97-AF65-F5344CB8AC3E}">
        <p14:creationId xmlns:p14="http://schemas.microsoft.com/office/powerpoint/2010/main" val="136853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latin typeface="Times New Roman" panose="02020603050405020304" pitchFamily="18" charset="0"/>
                <a:cs typeface="Times New Roman" panose="02020603050405020304" pitchFamily="18" charset="0"/>
              </a:rPr>
              <a:t>Discussion</a:t>
            </a:r>
            <a:endParaRPr lang="en-US" dirty="0">
              <a:solidFill>
                <a:srgbClr val="00614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51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Other Methods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756212047"/>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670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latin typeface="Times New Roman" panose="02020603050405020304" pitchFamily="18" charset="0"/>
                <a:cs typeface="Times New Roman" panose="02020603050405020304" pitchFamily="18" charset="0"/>
              </a:rPr>
              <a:t>Hierarchical Clustering</a:t>
            </a:r>
          </a:p>
        </p:txBody>
      </p:sp>
      <p:pic>
        <p:nvPicPr>
          <p:cNvPr id="12" name="Content Placeholder 11" descr="A white screen with orange lines&#10;&#10;Description automatically generated">
            <a:extLst>
              <a:ext uri="{FF2B5EF4-FFF2-40B4-BE49-F238E27FC236}">
                <a16:creationId xmlns:a16="http://schemas.microsoft.com/office/drawing/2014/main" id="{35655840-79C4-632C-8A3F-AF4765F3376F}"/>
              </a:ext>
            </a:extLst>
          </p:cNvPr>
          <p:cNvPicPr>
            <a:picLocks noGrp="1" noChangeAspect="1"/>
          </p:cNvPicPr>
          <p:nvPr>
            <p:ph sz="half" idx="2"/>
          </p:nvPr>
        </p:nvPicPr>
        <p:blipFill>
          <a:blip r:embed="rId2"/>
          <a:stretch>
            <a:fillRect/>
          </a:stretch>
        </p:blipFill>
        <p:spPr>
          <a:xfrm>
            <a:off x="5272124" y="1210585"/>
            <a:ext cx="2973182" cy="4966378"/>
          </a:xfrm>
        </p:spPr>
      </p:pic>
      <p:pic>
        <p:nvPicPr>
          <p:cNvPr id="9" name="Content Placeholder 8" descr="A screen shot of a computer&#10;&#10;Description automatically generated">
            <a:extLst>
              <a:ext uri="{FF2B5EF4-FFF2-40B4-BE49-F238E27FC236}">
                <a16:creationId xmlns:a16="http://schemas.microsoft.com/office/drawing/2014/main" id="{B1FEEE1C-E77D-D719-4EAB-B671DCAA0BD8}"/>
              </a:ext>
            </a:extLst>
          </p:cNvPr>
          <p:cNvPicPr>
            <a:picLocks noGrp="1" noChangeAspect="1"/>
          </p:cNvPicPr>
          <p:nvPr>
            <p:ph sz="half" idx="1"/>
          </p:nvPr>
        </p:nvPicPr>
        <p:blipFill>
          <a:blip r:embed="rId3"/>
          <a:stretch>
            <a:fillRect/>
          </a:stretch>
        </p:blipFill>
        <p:spPr>
          <a:xfrm>
            <a:off x="8598233" y="1210585"/>
            <a:ext cx="2973182" cy="4966378"/>
          </a:xfrm>
        </p:spPr>
      </p:pic>
      <p:pic>
        <p:nvPicPr>
          <p:cNvPr id="14" name="Picture 13">
            <a:extLst>
              <a:ext uri="{FF2B5EF4-FFF2-40B4-BE49-F238E27FC236}">
                <a16:creationId xmlns:a16="http://schemas.microsoft.com/office/drawing/2014/main" id="{86802F3B-1E32-6CB3-E98D-87BE3AF90ECA}"/>
              </a:ext>
            </a:extLst>
          </p:cNvPr>
          <p:cNvPicPr>
            <a:picLocks noChangeAspect="1"/>
          </p:cNvPicPr>
          <p:nvPr/>
        </p:nvPicPr>
        <p:blipFill>
          <a:blip r:embed="rId4"/>
          <a:stretch>
            <a:fillRect/>
          </a:stretch>
        </p:blipFill>
        <p:spPr>
          <a:xfrm>
            <a:off x="4247203" y="1288303"/>
            <a:ext cx="1912123" cy="148137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59B9B152-19CE-6102-3A2C-26D615B4A328}"/>
              </a:ext>
            </a:extLst>
          </p:cNvPr>
          <p:cNvCxnSpPr>
            <a:cxnSpLocks/>
            <a:stCxn id="14" idx="3"/>
          </p:cNvCxnSpPr>
          <p:nvPr/>
        </p:nvCxnSpPr>
        <p:spPr>
          <a:xfrm>
            <a:off x="6159326" y="2028988"/>
            <a:ext cx="1667739" cy="740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3116102-5293-2164-DB5C-B272E39337DE}"/>
              </a:ext>
            </a:extLst>
          </p:cNvPr>
          <p:cNvPicPr>
            <a:picLocks noChangeAspect="1"/>
          </p:cNvPicPr>
          <p:nvPr/>
        </p:nvPicPr>
        <p:blipFill>
          <a:blip r:embed="rId5"/>
          <a:stretch>
            <a:fillRect/>
          </a:stretch>
        </p:blipFill>
        <p:spPr>
          <a:xfrm>
            <a:off x="8357277" y="1364505"/>
            <a:ext cx="1912124" cy="1328966"/>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BD2539AA-6CA0-53D8-0572-76DC665427FC}"/>
              </a:ext>
            </a:extLst>
          </p:cNvPr>
          <p:cNvCxnSpPr>
            <a:cxnSpLocks/>
            <a:stCxn id="20" idx="3"/>
          </p:cNvCxnSpPr>
          <p:nvPr/>
        </p:nvCxnSpPr>
        <p:spPr>
          <a:xfrm>
            <a:off x="10269401" y="2028988"/>
            <a:ext cx="977719" cy="91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9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1137345111"/>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1544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latin typeface="Times New Roman" panose="02020603050405020304" pitchFamily="18" charset="0"/>
                <a:cs typeface="Times New Roman" panose="02020603050405020304" pitchFamily="18" charset="0"/>
              </a:rPr>
              <a:t>Community Clustering</a:t>
            </a:r>
          </a:p>
        </p:txBody>
      </p:sp>
      <p:sp>
        <p:nvSpPr>
          <p:cNvPr id="11" name="Content Placeholder 2">
            <a:extLst>
              <a:ext uri="{FF2B5EF4-FFF2-40B4-BE49-F238E27FC236}">
                <a16:creationId xmlns:a16="http://schemas.microsoft.com/office/drawing/2014/main" id="{9EB25984-0DE6-9C8F-91B4-944882A0B77E}"/>
              </a:ext>
            </a:extLst>
          </p:cNvPr>
          <p:cNvSpPr>
            <a:spLocks noGrp="1"/>
          </p:cNvSpPr>
          <p:nvPr>
            <p:ph sz="half" idx="1"/>
          </p:nvPr>
        </p:nvSpPr>
        <p:spPr>
          <a:xfrm>
            <a:off x="1385045" y="1440707"/>
            <a:ext cx="4367573" cy="4736256"/>
          </a:xfrm>
        </p:spPr>
        <p:txBody>
          <a:bodyPr>
            <a:normAutofit fontScale="62500" lnSpcReduction="20000"/>
          </a:bodyPr>
          <a:lstStyle/>
          <a:p>
            <a:pPr algn="l"/>
            <a:r>
              <a:rPr lang="en-US" b="0" i="0" dirty="0">
                <a:solidFill>
                  <a:srgbClr val="222222"/>
                </a:solidFill>
                <a:effectLst/>
                <a:highlight>
                  <a:srgbClr val="FFFFFF"/>
                </a:highlight>
                <a:latin typeface="Times New Roman" panose="02020603050405020304" pitchFamily="18" charset="0"/>
                <a:cs typeface="Times New Roman" panose="02020603050405020304" pitchFamily="18" charset="0"/>
              </a:rPr>
              <a:t>Community 1: ['worker', 'construction work', 'construction', 'factory worker', 'construction worker']</a:t>
            </a:r>
          </a:p>
          <a:p>
            <a:pPr algn="l"/>
            <a:r>
              <a:rPr lang="en-US" b="0" i="0" dirty="0">
                <a:solidFill>
                  <a:srgbClr val="222222"/>
                </a:solidFill>
                <a:effectLst/>
                <a:highlight>
                  <a:srgbClr val="FFFFFF"/>
                </a:highlight>
                <a:latin typeface="Times New Roman" panose="02020603050405020304" pitchFamily="18" charset="0"/>
                <a:cs typeface="Times New Roman" panose="02020603050405020304" pitchFamily="18" charset="0"/>
              </a:rPr>
              <a:t>Community 5: ['worker with milling machine', 'milling bit', 'milling machine shop', 'electrical machining tool', 'milling machine rotary table', 'taxi milling machine’, etc.]</a:t>
            </a:r>
          </a:p>
          <a:p>
            <a:r>
              <a:rPr lang="en-US" b="0" i="0" dirty="0">
                <a:solidFill>
                  <a:srgbClr val="222222"/>
                </a:solidFill>
                <a:effectLst/>
                <a:highlight>
                  <a:srgbClr val="FFFFFF"/>
                </a:highlight>
                <a:latin typeface="Times New Roman" panose="02020603050405020304" pitchFamily="18" charset="0"/>
                <a:cs typeface="Times New Roman" panose="02020603050405020304" pitchFamily="18" charset="0"/>
              </a:rPr>
              <a:t>Community 1270: ['wire bending hand tool', 'sheet metal bending machine', 'plate bending machine', 'schmalz speedway wire bending machine', 'bending machine', 'wire bending machine’]</a:t>
            </a:r>
          </a:p>
          <a:p>
            <a:pPr algn="l"/>
            <a:r>
              <a:rPr lang="en-US" b="0" i="0" dirty="0">
                <a:solidFill>
                  <a:srgbClr val="222222"/>
                </a:solidFill>
                <a:effectLst/>
                <a:highlight>
                  <a:srgbClr val="FFFFFF"/>
                </a:highlight>
                <a:latin typeface="Times New Roman" panose="02020603050405020304" pitchFamily="18" charset="0"/>
                <a:cs typeface="Times New Roman" panose="02020603050405020304" pitchFamily="18" charset="0"/>
              </a:rPr>
              <a:t>Community 1303: ['wall hook', 'towheaded industrial hook', 'coat hook', 'fishing hook', 'hand hook', 'towheaded hook', 'hook hand tool', 'boat hook', 'fish hook with bait', 'industrial hook', 'fish hook’]</a:t>
            </a:r>
          </a:p>
        </p:txBody>
      </p:sp>
      <p:pic>
        <p:nvPicPr>
          <p:cNvPr id="6" name="Content Placeholder 5" descr="A black oval with blue dots&#10;&#10;Description automatically generated">
            <a:extLst>
              <a:ext uri="{FF2B5EF4-FFF2-40B4-BE49-F238E27FC236}">
                <a16:creationId xmlns:a16="http://schemas.microsoft.com/office/drawing/2014/main" id="{06E54E5E-E952-3C8B-2BD9-210A3075317A}"/>
              </a:ext>
            </a:extLst>
          </p:cNvPr>
          <p:cNvPicPr>
            <a:picLocks noGrp="1" noChangeAspect="1"/>
          </p:cNvPicPr>
          <p:nvPr>
            <p:ph sz="half" idx="2"/>
          </p:nvPr>
        </p:nvPicPr>
        <p:blipFill>
          <a:blip r:embed="rId2"/>
          <a:stretch>
            <a:fillRect/>
          </a:stretch>
        </p:blipFill>
        <p:spPr>
          <a:xfrm>
            <a:off x="5752618" y="1585732"/>
            <a:ext cx="6091615" cy="4203213"/>
          </a:xfrm>
          <a:noFill/>
        </p:spPr>
      </p:pic>
    </p:spTree>
    <p:extLst>
      <p:ext uri="{BB962C8B-B14F-4D97-AF65-F5344CB8AC3E}">
        <p14:creationId xmlns:p14="http://schemas.microsoft.com/office/powerpoint/2010/main" val="2776612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4228647090"/>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2452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Hierarchical Clustering Top Approach</a:t>
            </a:r>
          </a:p>
        </p:txBody>
      </p:sp>
      <p:graphicFrame>
        <p:nvGraphicFramePr>
          <p:cNvPr id="5" name="Content Placeholder 4">
            <a:extLst>
              <a:ext uri="{FF2B5EF4-FFF2-40B4-BE49-F238E27FC236}">
                <a16:creationId xmlns:a16="http://schemas.microsoft.com/office/drawing/2014/main" id="{06675FE9-FB3B-C541-4AA7-B56A5AB7F2A9}"/>
              </a:ext>
            </a:extLst>
          </p:cNvPr>
          <p:cNvGraphicFramePr>
            <a:graphicFrameLocks noGrp="1"/>
          </p:cNvGraphicFramePr>
          <p:nvPr>
            <p:ph sz="half" idx="1"/>
            <p:extLst>
              <p:ext uri="{D42A27DB-BD31-4B8C-83A1-F6EECF244321}">
                <p14:modId xmlns:p14="http://schemas.microsoft.com/office/powerpoint/2010/main" val="1117876007"/>
              </p:ext>
            </p:extLst>
          </p:nvPr>
        </p:nvGraphicFramePr>
        <p:xfrm>
          <a:off x="1385045" y="1195754"/>
          <a:ext cx="10482058" cy="499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27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latin typeface="Times New Roman" panose="02020603050405020304" pitchFamily="18" charset="0"/>
                <a:cs typeface="Times New Roman" panose="02020603050405020304" pitchFamily="18" charset="0"/>
              </a:rPr>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1781478470"/>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081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Hierarchical Clustering Bottom Approach</a:t>
            </a:r>
          </a:p>
        </p:txBody>
      </p:sp>
      <p:pic>
        <p:nvPicPr>
          <p:cNvPr id="9" name="Picture 8" descr="A diagram of a network&#10;&#10;Description automatically generated with medium confidence">
            <a:extLst>
              <a:ext uri="{FF2B5EF4-FFF2-40B4-BE49-F238E27FC236}">
                <a16:creationId xmlns:a16="http://schemas.microsoft.com/office/drawing/2014/main" id="{E402FA8D-A4A3-90BB-C5EC-429EF12846BC}"/>
              </a:ext>
            </a:extLst>
          </p:cNvPr>
          <p:cNvPicPr>
            <a:picLocks noChangeAspect="1"/>
          </p:cNvPicPr>
          <p:nvPr/>
        </p:nvPicPr>
        <p:blipFill>
          <a:blip r:embed="rId3"/>
          <a:stretch>
            <a:fillRect/>
          </a:stretch>
        </p:blipFill>
        <p:spPr>
          <a:xfrm rot="10800000">
            <a:off x="1385046" y="1946853"/>
            <a:ext cx="10420141" cy="2964294"/>
          </a:xfrm>
          <a:prstGeom prst="rect">
            <a:avLst/>
          </a:prstGeom>
        </p:spPr>
      </p:pic>
    </p:spTree>
    <p:extLst>
      <p:ext uri="{BB962C8B-B14F-4D97-AF65-F5344CB8AC3E}">
        <p14:creationId xmlns:p14="http://schemas.microsoft.com/office/powerpoint/2010/main" val="1235692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314-F587-8886-6A3C-9E8CA210C5F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Obstacles Faced</a:t>
            </a:r>
          </a:p>
        </p:txBody>
      </p:sp>
      <p:sp>
        <p:nvSpPr>
          <p:cNvPr id="3" name="Content Placeholder 2">
            <a:extLst>
              <a:ext uri="{FF2B5EF4-FFF2-40B4-BE49-F238E27FC236}">
                <a16:creationId xmlns:a16="http://schemas.microsoft.com/office/drawing/2014/main" id="{A6F7DC6F-347B-B6AE-23C0-24C8707E9939}"/>
              </a:ext>
            </a:extLst>
          </p:cNvPr>
          <p:cNvSpPr>
            <a:spLocks noGrp="1"/>
          </p:cNvSpPr>
          <p:nvPr>
            <p:ph idx="1"/>
          </p:nvPr>
        </p:nvSpPr>
        <p:spPr>
          <a:xfrm>
            <a:off x="1469985" y="1713053"/>
            <a:ext cx="4899437" cy="4375231"/>
          </a:xfrm>
        </p:spPr>
        <p:txBody>
          <a:bodyPr>
            <a:noAutofit/>
          </a:bodyPr>
          <a:lstStyle/>
          <a:p>
            <a:r>
              <a:rPr lang="en-US" sz="2000" dirty="0">
                <a:latin typeface="Times New Roman" panose="02020603050405020304" pitchFamily="18" charset="0"/>
                <a:cs typeface="Times New Roman" panose="02020603050405020304" pitchFamily="18" charset="0"/>
              </a:rPr>
              <a:t>Label inconsistency </a:t>
            </a:r>
          </a:p>
          <a:p>
            <a:pPr lvl="1"/>
            <a:r>
              <a:rPr lang="en-US" sz="2000" dirty="0">
                <a:latin typeface="Times New Roman" panose="02020603050405020304" pitchFamily="18" charset="0"/>
                <a:cs typeface="Times New Roman" panose="02020603050405020304" pitchFamily="18" charset="0"/>
              </a:rPr>
              <a:t>Dealing with inconsistent labels, typos and redundant terms (e.g., “industry monument” vs “</a:t>
            </a:r>
            <a:r>
              <a:rPr lang="en-US" sz="2000" dirty="0" err="1">
                <a:latin typeface="Times New Roman" panose="02020603050405020304" pitchFamily="18" charset="0"/>
                <a:cs typeface="Times New Roman" panose="02020603050405020304" pitchFamily="18" charset="0"/>
              </a:rPr>
              <a:t>IndustrieDenkmal</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Resolved with fuzzy matching, hierarchical clustering, and a manual curation to consolidate synonymous terms into meaningful categories</a:t>
            </a:r>
          </a:p>
          <a:p>
            <a:r>
              <a:rPr lang="en-US" sz="2000" dirty="0">
                <a:latin typeface="Times New Roman" panose="02020603050405020304" pitchFamily="18" charset="0"/>
                <a:cs typeface="Times New Roman" panose="02020603050405020304" pitchFamily="18" charset="0"/>
              </a:rPr>
              <a:t>Bounding box inconsistency</a:t>
            </a:r>
          </a:p>
          <a:p>
            <a:r>
              <a:rPr lang="en-US" sz="2000" dirty="0">
                <a:latin typeface="Times New Roman" panose="02020603050405020304" pitchFamily="18" charset="0"/>
                <a:cs typeface="Times New Roman" panose="02020603050405020304" pitchFamily="18" charset="0"/>
              </a:rPr>
              <a:t>Class imbalance</a:t>
            </a:r>
          </a:p>
          <a:p>
            <a:pPr lvl="1"/>
            <a:r>
              <a:rPr lang="en-US" sz="2000" dirty="0">
                <a:latin typeface="Times New Roman" panose="02020603050405020304" pitchFamily="18" charset="0"/>
                <a:cs typeface="Times New Roman" panose="02020603050405020304" pitchFamily="18" charset="0"/>
              </a:rPr>
              <a:t>Severe class imbalance required creative solutions without introducing too much noise</a:t>
            </a:r>
          </a:p>
        </p:txBody>
      </p:sp>
      <p:sp>
        <p:nvSpPr>
          <p:cNvPr id="10" name="TextBox 9">
            <a:extLst>
              <a:ext uri="{FF2B5EF4-FFF2-40B4-BE49-F238E27FC236}">
                <a16:creationId xmlns:a16="http://schemas.microsoft.com/office/drawing/2014/main" id="{06981123-EB64-A53F-E945-834E286277C1}"/>
              </a:ext>
            </a:extLst>
          </p:cNvPr>
          <p:cNvSpPr txBox="1"/>
          <p:nvPr/>
        </p:nvSpPr>
        <p:spPr>
          <a:xfrm>
            <a:off x="1469985" y="1179097"/>
            <a:ext cx="315988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Data Organization:</a:t>
            </a:r>
          </a:p>
        </p:txBody>
      </p:sp>
      <p:sp>
        <p:nvSpPr>
          <p:cNvPr id="11" name="TextBox 10">
            <a:extLst>
              <a:ext uri="{FF2B5EF4-FFF2-40B4-BE49-F238E27FC236}">
                <a16:creationId xmlns:a16="http://schemas.microsoft.com/office/drawing/2014/main" id="{54590DC7-A6F1-883C-8AD4-91A548E3DDF9}"/>
              </a:ext>
            </a:extLst>
          </p:cNvPr>
          <p:cNvSpPr txBox="1"/>
          <p:nvPr/>
        </p:nvSpPr>
        <p:spPr>
          <a:xfrm>
            <a:off x="6369422" y="1189833"/>
            <a:ext cx="388234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Classification Model:</a:t>
            </a:r>
          </a:p>
        </p:txBody>
      </p:sp>
      <p:sp>
        <p:nvSpPr>
          <p:cNvPr id="12" name="TextBox 11">
            <a:extLst>
              <a:ext uri="{FF2B5EF4-FFF2-40B4-BE49-F238E27FC236}">
                <a16:creationId xmlns:a16="http://schemas.microsoft.com/office/drawing/2014/main" id="{C4225791-8D41-00B1-A08B-00173DE344B2}"/>
              </a:ext>
            </a:extLst>
          </p:cNvPr>
          <p:cNvSpPr txBox="1"/>
          <p:nvPr/>
        </p:nvSpPr>
        <p:spPr>
          <a:xfrm>
            <a:off x="6369422" y="1713053"/>
            <a:ext cx="4984377" cy="2821285"/>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Integration of custom dataset class</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Weighted cross-entropy loss and custom focal loss function were implemented to counter class imbalance</a:t>
            </a:r>
          </a:p>
          <a:p>
            <a:pPr marL="228600" indent="-228600">
              <a:lnSpc>
                <a:spcPct val="90000"/>
              </a:lnSpc>
              <a:spcBef>
                <a:spcPts val="1000"/>
              </a:spcBef>
              <a:buFont typeface="Arial" panose="020B0604020202020204" pitchFamily="34" charset="0"/>
              <a:buChar char="•"/>
              <a:defRPr/>
            </a:pPr>
            <a:r>
              <a:rPr lang="en-US" sz="2000" dirty="0">
                <a:solidFill>
                  <a:srgbClr val="000000"/>
                </a:solidFill>
                <a:latin typeface="Times New Roman" panose="02020603050405020304" pitchFamily="18" charset="0"/>
                <a:cs typeface="Times New Roman" panose="02020603050405020304" pitchFamily="18" charset="0"/>
              </a:rPr>
              <a:t>M</a:t>
            </a:r>
            <a:r>
              <a:rPr kumimoji="0" lang="en-US" sz="20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ixed</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sampling</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Implemented step scheduler and early stopping mechanism to prevent overfitting</a:t>
            </a:r>
          </a:p>
          <a:p>
            <a:pPr marL="228600" indent="-228600">
              <a:lnSpc>
                <a:spcPct val="90000"/>
              </a:lnSpc>
              <a:spcBef>
                <a:spcPts val="1000"/>
              </a:spcBef>
              <a:buFont typeface="Arial" panose="020B0604020202020204" pitchFamily="34" charset="0"/>
              <a:buChar char="•"/>
              <a:defRPr/>
            </a:pPr>
            <a:r>
              <a:rPr lang="en-US" sz="2000" dirty="0">
                <a:solidFill>
                  <a:srgbClr val="000000"/>
                </a:solidFill>
                <a:latin typeface="Times New Roman" panose="02020603050405020304" pitchFamily="18" charset="0"/>
                <a:cs typeface="Times New Roman" panose="02020603050405020304" pitchFamily="18" charset="0"/>
              </a:rPr>
              <a:t>Constraints on limited time</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94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dirty="0">
                <a:solidFill>
                  <a:srgbClr val="006148"/>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22414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420D-C6C4-31F0-2443-DD01FAD2931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3A56D35-4472-1E65-2AB6-E49C1D80DCFE}"/>
              </a:ext>
            </a:extLst>
          </p:cNvPr>
          <p:cNvSpPr>
            <a:spLocks noGrp="1"/>
          </p:cNvSpPr>
          <p:nvPr>
            <p:ph idx="1"/>
          </p:nvPr>
        </p:nvSpPr>
        <p:spPr>
          <a:xfrm>
            <a:off x="1385046" y="1156551"/>
            <a:ext cx="4873514" cy="4822609"/>
          </a:xfrm>
        </p:spPr>
        <p:txBody>
          <a:bodyPr>
            <a:normAutofit fontScale="92500"/>
          </a:bodyPr>
          <a:lstStyle/>
          <a:p>
            <a:r>
              <a:rPr lang="en-US" dirty="0">
                <a:latin typeface="Times New Roman" panose="02020603050405020304" pitchFamily="18" charset="0"/>
                <a:cs typeface="Times New Roman" panose="02020603050405020304" pitchFamily="18" charset="0"/>
              </a:rPr>
              <a:t>The project resulted in a refined and structured hierarchical dataset with 10 classes</a:t>
            </a:r>
          </a:p>
          <a:p>
            <a:r>
              <a:rPr lang="en-US" dirty="0">
                <a:latin typeface="Times New Roman" panose="02020603050405020304" pitchFamily="18" charset="0"/>
                <a:cs typeface="Times New Roman" panose="02020603050405020304" pitchFamily="18" charset="0"/>
              </a:rPr>
              <a:t>Combining targeted data cleaning with tailored model design is an approach for handling imbalanced and noisy datasets</a:t>
            </a:r>
          </a:p>
          <a:p>
            <a:r>
              <a:rPr lang="en-US" dirty="0">
                <a:latin typeface="Times New Roman" panose="02020603050405020304" pitchFamily="18" charset="0"/>
                <a:cs typeface="Times New Roman" panose="02020603050405020304" pitchFamily="18" charset="0"/>
              </a:rPr>
              <a:t>Further exploration could include integrating more advanced augmentation techniques or experimenting alternative models</a:t>
            </a:r>
          </a:p>
          <a:p>
            <a:endParaRPr lang="en-US" dirty="0">
              <a:latin typeface="Times New Roman" panose="02020603050405020304" pitchFamily="18" charset="0"/>
              <a:cs typeface="Times New Roman" panose="02020603050405020304" pitchFamily="18" charset="0"/>
            </a:endParaRPr>
          </a:p>
        </p:txBody>
      </p:sp>
      <p:pic>
        <p:nvPicPr>
          <p:cNvPr id="6" name="Picture 5" descr="A person standing in a dumpster&#10;&#10;Description automatically generated">
            <a:extLst>
              <a:ext uri="{FF2B5EF4-FFF2-40B4-BE49-F238E27FC236}">
                <a16:creationId xmlns:a16="http://schemas.microsoft.com/office/drawing/2014/main" id="{AEB813B8-CDFC-A891-58BE-CE513DE7AC6D}"/>
              </a:ext>
            </a:extLst>
          </p:cNvPr>
          <p:cNvPicPr>
            <a:picLocks noChangeAspect="1"/>
          </p:cNvPicPr>
          <p:nvPr/>
        </p:nvPicPr>
        <p:blipFill>
          <a:blip r:embed="rId2"/>
          <a:stretch>
            <a:fillRect/>
          </a:stretch>
        </p:blipFill>
        <p:spPr>
          <a:xfrm>
            <a:off x="6886890" y="687064"/>
            <a:ext cx="4077236" cy="5100320"/>
          </a:xfrm>
          <a:prstGeom prst="rect">
            <a:avLst/>
          </a:prstGeom>
        </p:spPr>
      </p:pic>
    </p:spTree>
    <p:extLst>
      <p:ext uri="{BB962C8B-B14F-4D97-AF65-F5344CB8AC3E}">
        <p14:creationId xmlns:p14="http://schemas.microsoft.com/office/powerpoint/2010/main" val="311444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C7B5-5287-7F32-168B-B8CBB52C3C4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	</a:t>
            </a:r>
          </a:p>
        </p:txBody>
      </p:sp>
      <p:sp>
        <p:nvSpPr>
          <p:cNvPr id="3" name="Content Placeholder 2">
            <a:extLst>
              <a:ext uri="{FF2B5EF4-FFF2-40B4-BE49-F238E27FC236}">
                <a16:creationId xmlns:a16="http://schemas.microsoft.com/office/drawing/2014/main" id="{2B5BE3D5-01D8-959E-26F5-2EBCB4E28652}"/>
              </a:ext>
            </a:extLst>
          </p:cNvPr>
          <p:cNvSpPr>
            <a:spLocks noGrp="1"/>
          </p:cNvSpPr>
          <p:nvPr>
            <p:ph idx="1"/>
          </p:nvPr>
        </p:nvSpPr>
        <p:spPr>
          <a:xfrm>
            <a:off x="1385045" y="1711187"/>
            <a:ext cx="9968754" cy="3115711"/>
          </a:xfrm>
        </p:spPr>
        <p:txBody>
          <a:bodyPr/>
          <a:lstStyle/>
          <a:p>
            <a:r>
              <a:rPr lang="en-US" dirty="0">
                <a:latin typeface="Times New Roman" panose="02020603050405020304" pitchFamily="18" charset="0"/>
                <a:cs typeface="Times New Roman" panose="02020603050405020304" pitchFamily="18" charset="0"/>
              </a:rPr>
              <a:t>Clip model, general adversarial networks, transformers</a:t>
            </a:r>
          </a:p>
          <a:p>
            <a:r>
              <a:rPr lang="en-US" dirty="0">
                <a:latin typeface="Times New Roman" panose="02020603050405020304" pitchFamily="18" charset="0"/>
                <a:cs typeface="Times New Roman" panose="02020603050405020304" pitchFamily="18" charset="0"/>
              </a:rPr>
              <a:t>Refine taxonomy approach</a:t>
            </a:r>
          </a:p>
          <a:p>
            <a:r>
              <a:rPr lang="en-US" dirty="0">
                <a:latin typeface="Times New Roman" panose="02020603050405020304" pitchFamily="18" charset="0"/>
                <a:cs typeface="Times New Roman" panose="02020603050405020304" pitchFamily="18" charset="0"/>
              </a:rPr>
              <a:t>Bounding box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issues, extract the correct </a:t>
            </a:r>
            <a:r>
              <a:rPr lang="en-US" dirty="0" err="1">
                <a:latin typeface="Times New Roman" panose="02020603050405020304" pitchFamily="18" charset="0"/>
                <a:cs typeface="Times New Roman" panose="02020603050405020304" pitchFamily="18" charset="0"/>
              </a:rPr>
              <a:t>bbox</a:t>
            </a:r>
            <a:r>
              <a:rPr lang="en-US" dirty="0">
                <a:latin typeface="Times New Roman" panose="02020603050405020304" pitchFamily="18" charset="0"/>
                <a:cs typeface="Times New Roman" panose="02020603050405020304" pitchFamily="18" charset="0"/>
              </a:rPr>
              <a:t> area</a:t>
            </a:r>
          </a:p>
          <a:p>
            <a:r>
              <a:rPr lang="en-US" dirty="0">
                <a:latin typeface="Times New Roman" panose="02020603050405020304" pitchFamily="18" charset="0"/>
                <a:cs typeface="Times New Roman" panose="02020603050405020304" pitchFamily="18" charset="0"/>
              </a:rPr>
              <a:t>Explore TensorFlow libraries for image processing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404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B02D-7B47-B13F-6AC0-801A3C2D741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Code and Reproducibility</a:t>
            </a:r>
          </a:p>
        </p:txBody>
      </p:sp>
      <p:sp>
        <p:nvSpPr>
          <p:cNvPr id="3" name="Content Placeholder 2">
            <a:extLst>
              <a:ext uri="{FF2B5EF4-FFF2-40B4-BE49-F238E27FC236}">
                <a16:creationId xmlns:a16="http://schemas.microsoft.com/office/drawing/2014/main" id="{784E5126-D267-9570-3A98-3648977C4AED}"/>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The entire codebase is uploaded onto this </a:t>
            </a:r>
            <a:r>
              <a:rPr lang="en-US" dirty="0">
                <a:latin typeface="Times New Roman" panose="02020603050405020304" pitchFamily="18" charset="0"/>
                <a:cs typeface="Times New Roman" panose="02020603050405020304" pitchFamily="18" charset="0"/>
                <a:hlinkClick r:id="rId2"/>
              </a:rPr>
              <a:t>GitHub</a:t>
            </a:r>
            <a:r>
              <a:rPr lang="en-US" dirty="0">
                <a:latin typeface="Times New Roman" panose="02020603050405020304" pitchFamily="18" charset="0"/>
                <a:cs typeface="Times New Roman" panose="02020603050405020304" pitchFamily="18" charset="0"/>
              </a:rPr>
              <a:t> Repo.</a:t>
            </a:r>
          </a:p>
        </p:txBody>
      </p:sp>
    </p:spTree>
    <p:extLst>
      <p:ext uri="{BB962C8B-B14F-4D97-AF65-F5344CB8AC3E}">
        <p14:creationId xmlns:p14="http://schemas.microsoft.com/office/powerpoint/2010/main" val="161777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F8BA-5FCC-6874-872C-2C82A733A98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Acknowledgements</a:t>
            </a:r>
          </a:p>
        </p:txBody>
      </p:sp>
      <p:sp>
        <p:nvSpPr>
          <p:cNvPr id="3" name="Content Placeholder 2">
            <a:extLst>
              <a:ext uri="{FF2B5EF4-FFF2-40B4-BE49-F238E27FC236}">
                <a16:creationId xmlns:a16="http://schemas.microsoft.com/office/drawing/2014/main" id="{FF0D2E5E-66CA-43D8-D8D8-45DB65DBDE7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would like to thank Dr. Vinh Nguyen and Dr. Evan Lucas </a:t>
            </a:r>
            <a:r>
              <a:rPr lang="en-US">
                <a:latin typeface="Times New Roman" panose="02020603050405020304" pitchFamily="18" charset="0"/>
                <a:cs typeface="Times New Roman" panose="02020603050405020304" pitchFamily="18" charset="0"/>
              </a:rPr>
              <a:t>for their </a:t>
            </a:r>
            <a:r>
              <a:rPr lang="en-US" dirty="0">
                <a:latin typeface="Times New Roman" panose="02020603050405020304" pitchFamily="18" charset="0"/>
                <a:cs typeface="Times New Roman" panose="02020603050405020304" pitchFamily="18" charset="0"/>
              </a:rPr>
              <a:t>support and dedication. We would also like to thank the Center of AI at Michigan Technological University for this opportunity.</a:t>
            </a:r>
          </a:p>
        </p:txBody>
      </p:sp>
    </p:spTree>
    <p:extLst>
      <p:ext uri="{BB962C8B-B14F-4D97-AF65-F5344CB8AC3E}">
        <p14:creationId xmlns:p14="http://schemas.microsoft.com/office/powerpoint/2010/main" val="2907675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7A14-6322-6C73-2CE4-4F89772C597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Works Cited</a:t>
            </a:r>
          </a:p>
        </p:txBody>
      </p:sp>
      <p:sp>
        <p:nvSpPr>
          <p:cNvPr id="9" name="Rectangle 4">
            <a:extLst>
              <a:ext uri="{FF2B5EF4-FFF2-40B4-BE49-F238E27FC236}">
                <a16:creationId xmlns:a16="http://schemas.microsoft.com/office/drawing/2014/main" id="{9197E7D7-E979-BDCD-D216-8D6CF81F59E7}"/>
              </a:ext>
            </a:extLst>
          </p:cNvPr>
          <p:cNvSpPr>
            <a:spLocks noChangeArrowheads="1"/>
          </p:cNvSpPr>
          <p:nvPr/>
        </p:nvSpPr>
        <p:spPr bwMode="auto">
          <a:xfrm>
            <a:off x="1385046" y="1035498"/>
            <a:ext cx="10085594"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[1]   L. Nagy, T. Ruppert, and János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Abonyi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“Ontology-Based Analysis of Manufacturing Processes: Lessons Learned from the Case Study of Wire Harness Production,”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Complexity</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vol. 2021, pp. 1–21, Nov. 2021,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https://doi.org/10.1155/2021/8603515.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[2]   F. Murtagh and P. Legendre, “Ward’s Hierarchical Agglomerative Clustering Method: Which Algorithms Implement Ward’s Criterion?,”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Journal of Classification</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vol. 31, no. 3, pp. 274–295, Oct. 2014,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https://doi.org/10.1007/s00357-014-9161-z.</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[3]   “Hierarchical clustering: structured vs unstructured ward,”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scikit-learn</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2024. https://scikit-learn.org/stable/auto_examples/cluster/plot_ward_structured_vs_unstructured.html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[4]   “Google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Colab</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Google.com</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2019. https://colab.research.google.com/github/dipanjanS/nlp_workshop_odsc19/blob/master/Module05%20-%20NLP%20Applications/Project02%20-%20Text_Clustering.ipynb#scrollTo=praegyPtQ6Xk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[5]   S.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Targ</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D. Almeida, and K. Lyman, “Resnet in Resnet: Generalizing Residual Architectures,”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arXiv:1603.08029 [cs, stat]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Mar. 2016, Available: https://arxiv.org/abs/1603.08029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[6]   F. He, T. Liu, and D. Tao, “Why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ResNet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Works? Residuals Generalize,”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IEEE Transactions on Neural Networks and Learning Systems</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pp. 1–14, 2020,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https://doi.org/10.1109/tnnls.2020.2966319.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[7]   C.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Szegedy</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S.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Ioffe</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Vanhoucke</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and A. Alemi, “Inception-v4, Inception-</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ResNet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and the Impact of Residual Connections on Learning,”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Proceedings of the AAAI Conference on Artificial Intelligence</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vol. 31, no. 1, Feb. 2017, Available: </a:t>
            </a:r>
            <a:r>
              <a:rPr kumimoji="0" lang="en-US" altLang="en-US" sz="1600" b="0" i="0" u="none" strike="noStrike" cap="none" normalizeH="0" baseline="0" dirty="0">
                <a:ln>
                  <a:noFill/>
                </a:ln>
                <a:solidFill>
                  <a:srgbClr val="5F5F5F"/>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https://ojs.aaai.org/index.php/AAAI/article/view/</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11231</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cs typeface="Times New Roman" panose="02020603050405020304" pitchFamily="18" charset="0"/>
              </a:rPr>
              <a:t>[8] </a:t>
            </a:r>
            <a:r>
              <a:rPr lang="en-US" sz="1600" b="0" i="0" dirty="0">
                <a:effectLst/>
                <a:latin typeface="Times New Roman" panose="02020603050405020304" pitchFamily="18" charset="0"/>
                <a:cs typeface="Times New Roman" panose="02020603050405020304" pitchFamily="18" charset="0"/>
              </a:rPr>
              <a:t>X. Li, Y. Wang, Z. Sha, “</a:t>
            </a:r>
            <a:r>
              <a:rPr lang="en-US" sz="16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Deep Learning of Cross-Modal Tasks for Conceptual Design of Engineered Products: A Review</a:t>
            </a:r>
            <a:r>
              <a:rPr lang="en-US" sz="1600" b="0" i="0" dirty="0">
                <a:effectLst/>
                <a:latin typeface="Times New Roman" panose="02020603050405020304" pitchFamily="18" charset="0"/>
                <a:cs typeface="Times New Roman" panose="02020603050405020304" pitchFamily="18" charset="0"/>
              </a:rPr>
              <a:t>,” </a:t>
            </a:r>
            <a:r>
              <a:rPr lang="en-US" sz="1600" b="0" i="1" dirty="0">
                <a:effectLst/>
                <a:latin typeface="Times New Roman" panose="02020603050405020304" pitchFamily="18" charset="0"/>
                <a:cs typeface="Times New Roman" panose="02020603050405020304" pitchFamily="18" charset="0"/>
              </a:rPr>
              <a:t>ASME 2022 International Design Engineering Technical Conferences &amp; Computers and Information in Engineering Conference</a:t>
            </a:r>
            <a:r>
              <a:rPr lang="en-US" sz="1600" b="0" i="0" dirty="0">
                <a:effectLst/>
                <a:latin typeface="Times New Roman" panose="02020603050405020304" pitchFamily="18" charset="0"/>
                <a:cs typeface="Times New Roman" panose="02020603050405020304" pitchFamily="18" charset="0"/>
              </a:rPr>
              <a:t>, St. Louis, Missouri, Aug. 14-17, 2022.</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48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latin typeface="Times New Roman" panose="02020603050405020304" pitchFamily="18" charset="0"/>
                <a:cs typeface="Times New Roman" panose="02020603050405020304" pitchFamily="18" charset="0"/>
              </a:rPr>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4284425596"/>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36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latin typeface="Times New Roman" panose="02020603050405020304" pitchFamily="18" charset="0"/>
                <a:cs typeface="Times New Roman" panose="02020603050405020304" pitchFamily="18" charset="0"/>
              </a:rPr>
              <a:t>Introduction</a:t>
            </a:r>
            <a:endParaRPr lang="en-US" dirty="0">
              <a:solidFill>
                <a:srgbClr val="00614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45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B42E-CD98-6812-791D-FEFBDCCDC488}"/>
              </a:ext>
            </a:extLst>
          </p:cNvPr>
          <p:cNvSpPr>
            <a:spLocks noGrp="1"/>
          </p:cNvSpPr>
          <p:nvPr>
            <p:ph type="title"/>
          </p:nvPr>
        </p:nvSpPr>
        <p:spPr>
          <a:xfrm>
            <a:off x="1385046" y="115145"/>
            <a:ext cx="9968753" cy="1104056"/>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251AFEB-31D2-FD30-DAF7-ADD3113A7834}"/>
              </a:ext>
            </a:extLst>
          </p:cNvPr>
          <p:cNvSpPr>
            <a:spLocks noGrp="1"/>
          </p:cNvSpPr>
          <p:nvPr>
            <p:ph idx="1"/>
          </p:nvPr>
        </p:nvSpPr>
        <p:spPr>
          <a:xfrm>
            <a:off x="1385046" y="5054580"/>
            <a:ext cx="9968754" cy="966098"/>
          </a:xfrm>
        </p:spPr>
        <p:txBody>
          <a:bodyPr>
            <a:normAutofit fontScale="55000" lnSpcReduction="20000"/>
          </a:bodyPr>
          <a:lstStyle/>
          <a:p>
            <a:r>
              <a:rPr lang="en-US" dirty="0">
                <a:latin typeface="Times New Roman" panose="02020603050405020304" pitchFamily="18" charset="0"/>
                <a:cs typeface="Times New Roman" panose="02020603050405020304" pitchFamily="18" charset="0"/>
              </a:rPr>
              <a:t>Major difference in input consistency impacts AI driven machine vision systems</a:t>
            </a:r>
          </a:p>
          <a:p>
            <a:r>
              <a:rPr lang="en-US" dirty="0">
                <a:latin typeface="Times New Roman" panose="02020603050405020304" pitchFamily="18" charset="0"/>
                <a:cs typeface="Times New Roman" panose="02020603050405020304" pitchFamily="18" charset="0"/>
              </a:rPr>
              <a:t>With over 20,000 images containing redundant, misspelled, or conflicting labels, learning </a:t>
            </a:r>
            <a:r>
              <a:rPr lang="en-US" b="1" dirty="0">
                <a:latin typeface="Times New Roman" panose="02020603050405020304" pitchFamily="18" charset="0"/>
                <a:cs typeface="Times New Roman" panose="02020603050405020304" pitchFamily="18" charset="0"/>
              </a:rPr>
              <a:t>patterns </a:t>
            </a:r>
            <a:r>
              <a:rPr lang="en-US" dirty="0">
                <a:latin typeface="Times New Roman" panose="02020603050405020304" pitchFamily="18" charset="0"/>
                <a:cs typeface="Times New Roman" panose="02020603050405020304" pitchFamily="18" charset="0"/>
              </a:rPr>
              <a:t>becomes difficult</a:t>
            </a:r>
          </a:p>
          <a:p>
            <a:r>
              <a:rPr lang="en-US" b="1" dirty="0">
                <a:latin typeface="Times New Roman" panose="02020603050405020304" pitchFamily="18" charset="0"/>
                <a:cs typeface="Times New Roman" panose="02020603050405020304" pitchFamily="18" charset="0"/>
              </a:rPr>
              <a:t>Structuring, </a:t>
            </a:r>
            <a:r>
              <a:rPr lang="en-US" dirty="0">
                <a:latin typeface="Times New Roman" panose="02020603050405020304" pitchFamily="18" charset="0"/>
                <a:cs typeface="Times New Roman" panose="02020603050405020304" pitchFamily="18" charset="0"/>
              </a:rPr>
              <a:t>organizing, and sanitizing labels into meaningful classes unlocks the potential of the dataset</a:t>
            </a:r>
            <a:endParaRPr lang="en-US" b="1" dirty="0">
              <a:latin typeface="Times New Roman" panose="02020603050405020304" pitchFamily="18" charset="0"/>
              <a:cs typeface="Times New Roman" panose="02020603050405020304" pitchFamily="18" charset="0"/>
            </a:endParaRPr>
          </a:p>
        </p:txBody>
      </p:sp>
      <p:pic>
        <p:nvPicPr>
          <p:cNvPr id="5" name="Picture 6">
            <a:extLst>
              <a:ext uri="{FF2B5EF4-FFF2-40B4-BE49-F238E27FC236}">
                <a16:creationId xmlns:a16="http://schemas.microsoft.com/office/drawing/2014/main" id="{C3790C50-1DD2-A2ED-9D13-7AD9BD41A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666" y="2528282"/>
            <a:ext cx="2263223" cy="2324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E72971A-3CB1-51C7-DB44-EE068E86F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427" y="2852461"/>
            <a:ext cx="2156531" cy="16788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A69D204-0A58-C660-94B1-D38844EF0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343" y="1033902"/>
            <a:ext cx="1794167" cy="1294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C6BD67-DA45-A68C-200E-4D87527BF41A}"/>
              </a:ext>
            </a:extLst>
          </p:cNvPr>
          <p:cNvSpPr txBox="1"/>
          <p:nvPr/>
        </p:nvSpPr>
        <p:spPr>
          <a:xfrm>
            <a:off x="1104087" y="2289817"/>
            <a:ext cx="426868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Lack of data structure, class imbalance</a:t>
            </a:r>
          </a:p>
        </p:txBody>
      </p:sp>
      <p:pic>
        <p:nvPicPr>
          <p:cNvPr id="3076" name="Picture 4" descr="Factory Shop. Abstract Industrial Background, Motion Blur Effect. Stock  Photo, Picture and Royalty Free Image. Image 93863696.">
            <a:extLst>
              <a:ext uri="{FF2B5EF4-FFF2-40B4-BE49-F238E27FC236}">
                <a16:creationId xmlns:a16="http://schemas.microsoft.com/office/drawing/2014/main" id="{DE93DF12-4B21-9BBC-3210-8FD051DDE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0242" y="359597"/>
            <a:ext cx="3028321" cy="15479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990BD0-56B3-B819-7B47-FFDCD761C169}"/>
              </a:ext>
            </a:extLst>
          </p:cNvPr>
          <p:cNvSpPr txBox="1"/>
          <p:nvPr/>
        </p:nvSpPr>
        <p:spPr>
          <a:xfrm>
            <a:off x="7518889" y="1849412"/>
            <a:ext cx="3149832"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Low resolution, blurriness, poor lighting conditions, noise or artifacts</a:t>
            </a:r>
          </a:p>
        </p:txBody>
      </p:sp>
      <p:sp>
        <p:nvSpPr>
          <p:cNvPr id="12" name="TextBox 11">
            <a:extLst>
              <a:ext uri="{FF2B5EF4-FFF2-40B4-BE49-F238E27FC236}">
                <a16:creationId xmlns:a16="http://schemas.microsoft.com/office/drawing/2014/main" id="{99365D84-4F40-4EF0-3051-22791AAB7268}"/>
              </a:ext>
            </a:extLst>
          </p:cNvPr>
          <p:cNvSpPr txBox="1"/>
          <p:nvPr/>
        </p:nvSpPr>
        <p:spPr>
          <a:xfrm>
            <a:off x="501351" y="4496628"/>
            <a:ext cx="426868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Overlapping, inaccurate labels</a:t>
            </a:r>
          </a:p>
        </p:txBody>
      </p:sp>
      <p:sp>
        <p:nvSpPr>
          <p:cNvPr id="14" name="TextBox 13">
            <a:extLst>
              <a:ext uri="{FF2B5EF4-FFF2-40B4-BE49-F238E27FC236}">
                <a16:creationId xmlns:a16="http://schemas.microsoft.com/office/drawing/2014/main" id="{28C050C9-B66F-0933-D062-92ED07F8462A}"/>
              </a:ext>
            </a:extLst>
          </p:cNvPr>
          <p:cNvSpPr txBox="1"/>
          <p:nvPr/>
        </p:nvSpPr>
        <p:spPr>
          <a:xfrm rot="10800000" flipV="1">
            <a:off x="7560241" y="238316"/>
            <a:ext cx="3069672" cy="153889"/>
          </a:xfrm>
          <a:prstGeom prst="rect">
            <a:avLst/>
          </a:prstGeom>
          <a:noFill/>
        </p:spPr>
        <p:txBody>
          <a:bodyPr wrap="square">
            <a:spAutoFit/>
          </a:bodyPr>
          <a:lstStyle/>
          <a:p>
            <a:r>
              <a:rPr lang="en-US" sz="200" dirty="0">
                <a:latin typeface="Times New Roman" panose="02020603050405020304" pitchFamily="18" charset="0"/>
                <a:cs typeface="Times New Roman" panose="02020603050405020304" pitchFamily="18" charset="0"/>
              </a:rPr>
              <a:t>https://www.google.com/url?sa=i&amp;url=https%3A%2F%2Fwww.123rf.com%2Fphoto_93863696_factory-shop-abstract-industrial-background-motion-blur-effect.html&amp;psig=AOvVaw12xcVBNSzqfc93HKBmiTLq&amp;ust=1724511228989000&amp;source=images&amp;cd=vfe&amp;opi=89978449&amp;ved=0CBcQjhxqFwoTCKic5Zavi4gDFQAAAAAdAAAAABAE</a:t>
            </a:r>
          </a:p>
        </p:txBody>
      </p:sp>
      <p:sp>
        <p:nvSpPr>
          <p:cNvPr id="15" name="Arrow: Right 14">
            <a:extLst>
              <a:ext uri="{FF2B5EF4-FFF2-40B4-BE49-F238E27FC236}">
                <a16:creationId xmlns:a16="http://schemas.microsoft.com/office/drawing/2014/main" id="{CC7A5EE4-0434-A3E7-5061-9075E4234BA6}"/>
              </a:ext>
            </a:extLst>
          </p:cNvPr>
          <p:cNvSpPr/>
          <p:nvPr/>
        </p:nvSpPr>
        <p:spPr>
          <a:xfrm rot="1777459">
            <a:off x="4319917" y="1940446"/>
            <a:ext cx="1012966" cy="42924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11A7F73C-31AA-8850-C646-6800FBCB50AA}"/>
              </a:ext>
            </a:extLst>
          </p:cNvPr>
          <p:cNvSpPr/>
          <p:nvPr/>
        </p:nvSpPr>
        <p:spPr>
          <a:xfrm>
            <a:off x="3952350" y="3516106"/>
            <a:ext cx="1005973"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559D52A1-44C5-46B8-CE4E-9CE16D91C0BB}"/>
              </a:ext>
            </a:extLst>
          </p:cNvPr>
          <p:cNvSpPr/>
          <p:nvPr/>
        </p:nvSpPr>
        <p:spPr>
          <a:xfrm rot="6809460">
            <a:off x="6586928" y="1771503"/>
            <a:ext cx="995734"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8" name="Picture 8">
            <a:extLst>
              <a:ext uri="{FF2B5EF4-FFF2-40B4-BE49-F238E27FC236}">
                <a16:creationId xmlns:a16="http://schemas.microsoft.com/office/drawing/2014/main" id="{65F98EE2-458A-ED6D-52E0-67492B726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5168" y="2678920"/>
            <a:ext cx="2945481" cy="197159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A4AB33CE-E4D4-B202-AE01-BCDF1EF70834}"/>
              </a:ext>
            </a:extLst>
          </p:cNvPr>
          <p:cNvSpPr/>
          <p:nvPr/>
        </p:nvSpPr>
        <p:spPr>
          <a:xfrm rot="10800000">
            <a:off x="7912172" y="3516106"/>
            <a:ext cx="661308"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22B2DFD-5A81-752D-A7AB-FD6C31B8442A}"/>
              </a:ext>
            </a:extLst>
          </p:cNvPr>
          <p:cNvSpPr txBox="1"/>
          <p:nvPr/>
        </p:nvSpPr>
        <p:spPr>
          <a:xfrm>
            <a:off x="8083567" y="4645936"/>
            <a:ext cx="426868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Bounding box placement</a:t>
            </a:r>
          </a:p>
        </p:txBody>
      </p:sp>
    </p:spTree>
    <p:extLst>
      <p:ext uri="{BB962C8B-B14F-4D97-AF65-F5344CB8AC3E}">
        <p14:creationId xmlns:p14="http://schemas.microsoft.com/office/powerpoint/2010/main" val="47465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normAutofit/>
          </a:bodyPr>
          <a:lstStyle/>
          <a:p>
            <a:pPr algn="ctr"/>
            <a:r>
              <a:rPr lang="en-US" sz="5400" dirty="0">
                <a:solidFill>
                  <a:srgbClr val="006148"/>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6844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B27C-7BEB-F72C-D7C3-055771EEAD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Organization Challenge</a:t>
            </a:r>
          </a:p>
        </p:txBody>
      </p:sp>
      <p:sp>
        <p:nvSpPr>
          <p:cNvPr id="3" name="Content Placeholder 2">
            <a:extLst>
              <a:ext uri="{FF2B5EF4-FFF2-40B4-BE49-F238E27FC236}">
                <a16:creationId xmlns:a16="http://schemas.microsoft.com/office/drawing/2014/main" id="{2B2CE8BB-BD06-1686-569F-0AC6B3772E4F}"/>
              </a:ext>
            </a:extLst>
          </p:cNvPr>
          <p:cNvSpPr>
            <a:spLocks noGrp="1"/>
          </p:cNvSpPr>
          <p:nvPr>
            <p:ph idx="1"/>
          </p:nvPr>
        </p:nvSpPr>
        <p:spPr>
          <a:xfrm>
            <a:off x="1385046" y="4357495"/>
            <a:ext cx="10532634" cy="1648210"/>
          </a:xfrm>
        </p:spPr>
        <p:txBody>
          <a:bodyPr>
            <a:normAutofit fontScale="55000" lnSpcReduction="20000"/>
          </a:bodyPr>
          <a:lstStyle/>
          <a:p>
            <a:r>
              <a:rPr lang="en-US" dirty="0">
                <a:latin typeface="Times New Roman" panose="02020603050405020304" pitchFamily="18" charset="0"/>
                <a:cs typeface="Times New Roman" panose="02020603050405020304" pitchFamily="18" charset="0"/>
              </a:rPr>
              <a:t>Organizing labels into balanced group of classes, where terms in classes should have similarities. </a:t>
            </a:r>
          </a:p>
          <a:p>
            <a:r>
              <a:rPr lang="en-US" dirty="0">
                <a:latin typeface="Times New Roman" panose="02020603050405020304" pitchFamily="18" charset="0"/>
                <a:cs typeface="Times New Roman" panose="02020603050405020304" pitchFamily="18" charset="0"/>
              </a:rPr>
              <a:t>A hierarchical labeling structure is needed to ensure classes are mutually exclusive to reduce </a:t>
            </a:r>
            <a:r>
              <a:rPr lang="en-US" b="1" dirty="0">
                <a:latin typeface="Times New Roman" panose="02020603050405020304" pitchFamily="18" charset="0"/>
                <a:cs typeface="Times New Roman" panose="02020603050405020304" pitchFamily="18" charset="0"/>
              </a:rPr>
              <a:t>ambiguity</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minimize</a:t>
            </a:r>
            <a:r>
              <a:rPr lang="en-US" dirty="0">
                <a:latin typeface="Times New Roman" panose="02020603050405020304" pitchFamily="18" charset="0"/>
                <a:cs typeface="Times New Roman" panose="02020603050405020304" pitchFamily="18" charset="0"/>
              </a:rPr>
              <a:t> conflicting labels</a:t>
            </a:r>
          </a:p>
          <a:p>
            <a:r>
              <a:rPr lang="en-US" dirty="0">
                <a:latin typeface="Times New Roman" panose="02020603050405020304" pitchFamily="18" charset="0"/>
                <a:cs typeface="Times New Roman" panose="02020603050405020304" pitchFamily="18" charset="0"/>
              </a:rPr>
              <a:t>Presence of typos, synonyms, and case sensitivity could contribute to the ambiguity and noise in the dataset.</a:t>
            </a:r>
          </a:p>
          <a:p>
            <a:r>
              <a:rPr lang="en-US" dirty="0">
                <a:latin typeface="Times New Roman" panose="02020603050405020304" pitchFamily="18" charset="0"/>
                <a:cs typeface="Times New Roman" panose="02020603050405020304" pitchFamily="18" charset="0"/>
              </a:rPr>
              <a:t>Dropping out bad data is not an option as it would result in remaining 1000-2000 points</a:t>
            </a:r>
          </a:p>
          <a:p>
            <a:r>
              <a:rPr lang="en-US" b="1" dirty="0">
                <a:latin typeface="Times New Roman" panose="02020603050405020304" pitchFamily="18" charset="0"/>
                <a:cs typeface="Times New Roman" panose="02020603050405020304" pitchFamily="18" charset="0"/>
              </a:rPr>
              <a:t>Taxonomy</a:t>
            </a:r>
            <a:r>
              <a:rPr lang="en-US" dirty="0">
                <a:latin typeface="Times New Roman" panose="02020603050405020304" pitchFamily="18" charset="0"/>
                <a:cs typeface="Times New Roman" panose="02020603050405020304" pitchFamily="18" charset="0"/>
              </a:rPr>
              <a:t> Approach</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DD36AEF-F988-620A-4389-FD62A5C078C0}"/>
              </a:ext>
            </a:extLst>
          </p:cNvPr>
          <p:cNvGraphicFramePr>
            <a:graphicFrameLocks noGrp="1"/>
          </p:cNvGraphicFramePr>
          <p:nvPr>
            <p:extLst>
              <p:ext uri="{D42A27DB-BD31-4B8C-83A1-F6EECF244321}">
                <p14:modId xmlns:p14="http://schemas.microsoft.com/office/powerpoint/2010/main" val="3404979935"/>
              </p:ext>
            </p:extLst>
          </p:nvPr>
        </p:nvGraphicFramePr>
        <p:xfrm>
          <a:off x="1706880" y="1676400"/>
          <a:ext cx="2457724" cy="2021840"/>
        </p:xfrm>
        <a:graphic>
          <a:graphicData uri="http://schemas.openxmlformats.org/drawingml/2006/table">
            <a:tbl>
              <a:tblPr firstRow="1" bandRow="1">
                <a:tableStyleId>{5C22544A-7EE6-4342-B048-85BDC9FD1C3A}</a:tableStyleId>
              </a:tblPr>
              <a:tblGrid>
                <a:gridCol w="2457724">
                  <a:extLst>
                    <a:ext uri="{9D8B030D-6E8A-4147-A177-3AD203B41FA5}">
                      <a16:colId xmlns:a16="http://schemas.microsoft.com/office/drawing/2014/main" val="2664298698"/>
                    </a:ext>
                  </a:extLst>
                </a:gridCol>
              </a:tblGrid>
              <a:tr h="370840">
                <a:tc>
                  <a:txBody>
                    <a:bodyPr/>
                    <a:lstStyle/>
                    <a:p>
                      <a:pPr algn="ctr"/>
                      <a:r>
                        <a:rPr lang="en-US" dirty="0">
                          <a:solidFill>
                            <a:schemeClr val="tx1"/>
                          </a:solidFill>
                          <a:latin typeface="Times New Roman" panose="02020603050405020304" pitchFamily="18" charset="0"/>
                          <a:cs typeface="Times New Roman" panose="02020603050405020304" pitchFamily="18" charset="0"/>
                        </a:rPr>
                        <a:t>Unknown Labels (1000+)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2073949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effectLst/>
                          <a:latin typeface="Times New Roman" panose="02020603050405020304" pitchFamily="18" charset="0"/>
                          <a:cs typeface="Times New Roman" panose="02020603050405020304" pitchFamily="18" charset="0"/>
                        </a:rPr>
                        <a:t>"</a:t>
                      </a:r>
                      <a:r>
                        <a:rPr lang="en-US" b="0" i="0" dirty="0" err="1">
                          <a:effectLst/>
                          <a:latin typeface="Times New Roman" panose="02020603050405020304" pitchFamily="18" charset="0"/>
                          <a:cs typeface="Times New Roman" panose="02020603050405020304" pitchFamily="18" charset="0"/>
                        </a:rPr>
                        <a:t>dorfmuseum</a:t>
                      </a:r>
                      <a:r>
                        <a:rPr lang="en-US" b="0" i="0" dirty="0">
                          <a:effectLst/>
                          <a:latin typeface="Times New Roman" panose="02020603050405020304" pitchFamily="18" charset="0"/>
                          <a:cs typeface="Times New Roman" panose="02020603050405020304" pitchFamily="18" charset="0"/>
                        </a:rPr>
                        <a:t>" </a:t>
                      </a:r>
                    </a:p>
                    <a:p>
                      <a:pPr algn="ct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industriedenkmal</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8813891"/>
                  </a:ext>
                </a:extLst>
              </a:tr>
              <a:tr h="370840">
                <a:tc>
                  <a:txBody>
                    <a:bodyPr/>
                    <a:lstStyle/>
                    <a:p>
                      <a:pPr algn="ctr"/>
                      <a:r>
                        <a:rPr lang="en-US" b="0" i="0" dirty="0">
                          <a:effectLst/>
                          <a:latin typeface="Times New Roman" panose="02020603050405020304" pitchFamily="18" charset="0"/>
                          <a:cs typeface="Times New Roman" panose="02020603050405020304" pitchFamily="18" charset="0"/>
                        </a:rPr>
                        <a:t>"</a:t>
                      </a:r>
                      <a:r>
                        <a:rPr lang="en-US" b="0" i="0" dirty="0" err="1">
                          <a:effectLst/>
                          <a:latin typeface="Times New Roman" panose="02020603050405020304" pitchFamily="18" charset="0"/>
                          <a:cs typeface="Times New Roman" panose="02020603050405020304" pitchFamily="18" charset="0"/>
                        </a:rPr>
                        <a:t>wehrhahn</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0381776"/>
                  </a:ext>
                </a:extLst>
              </a:tr>
              <a:tr h="370840">
                <a:tc>
                  <a:txBody>
                    <a:bodyPr/>
                    <a:lstStyle/>
                    <a:p>
                      <a:pPr algn="ct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kailyard</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0673216"/>
                  </a:ext>
                </a:extLst>
              </a:tr>
            </a:tbl>
          </a:graphicData>
        </a:graphic>
      </p:graphicFrame>
      <p:pic>
        <p:nvPicPr>
          <p:cNvPr id="8" name="Picture 2">
            <a:extLst>
              <a:ext uri="{FF2B5EF4-FFF2-40B4-BE49-F238E27FC236}">
                <a16:creationId xmlns:a16="http://schemas.microsoft.com/office/drawing/2014/main" id="{4971C6E3-A344-F018-AD7C-D23DA6DBE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976" y="1207955"/>
            <a:ext cx="3307412" cy="2497905"/>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pic>
        <p:nvPicPr>
          <p:cNvPr id="6" name="Picture 5" descr="A child looking at a person&#10;&#10;Description automatically generated">
            <a:extLst>
              <a:ext uri="{FF2B5EF4-FFF2-40B4-BE49-F238E27FC236}">
                <a16:creationId xmlns:a16="http://schemas.microsoft.com/office/drawing/2014/main" id="{5EF5D269-1745-A3C1-9422-51193F611A0D}"/>
              </a:ext>
            </a:extLst>
          </p:cNvPr>
          <p:cNvPicPr>
            <a:picLocks noChangeAspect="1"/>
          </p:cNvPicPr>
          <p:nvPr/>
        </p:nvPicPr>
        <p:blipFill>
          <a:blip r:embed="rId4"/>
          <a:stretch>
            <a:fillRect/>
          </a:stretch>
        </p:blipFill>
        <p:spPr>
          <a:xfrm>
            <a:off x="8620760" y="1107704"/>
            <a:ext cx="2779558" cy="2785601"/>
          </a:xfrm>
          <a:prstGeom prst="rect">
            <a:avLst/>
          </a:prstGeom>
          <a:ln w="12700">
            <a:solidFill>
              <a:schemeClr val="tx1"/>
            </a:solidFill>
          </a:ln>
        </p:spPr>
      </p:pic>
    </p:spTree>
    <p:extLst>
      <p:ext uri="{BB962C8B-B14F-4D97-AF65-F5344CB8AC3E}">
        <p14:creationId xmlns:p14="http://schemas.microsoft.com/office/powerpoint/2010/main" val="284150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FA7F-25F3-F570-5617-A01940732133}"/>
              </a:ext>
            </a:extLst>
          </p:cNvPr>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4DB00E64-B006-3228-877F-B2D54892B83A}"/>
              </a:ext>
            </a:extLst>
          </p:cNvPr>
          <p:cNvSpPr/>
          <p:nvPr/>
        </p:nvSpPr>
        <p:spPr>
          <a:xfrm>
            <a:off x="2176852" y="97044"/>
            <a:ext cx="2861754" cy="895775"/>
          </a:xfrm>
          <a:prstGeom prst="ellipse">
            <a:avLst/>
          </a:prstGeom>
          <a:solidFill>
            <a:srgbClr val="92D05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Data Exploration</a:t>
            </a:r>
          </a:p>
        </p:txBody>
      </p:sp>
      <p:sp>
        <p:nvSpPr>
          <p:cNvPr id="10" name="Rectangle 9">
            <a:extLst>
              <a:ext uri="{FF2B5EF4-FFF2-40B4-BE49-F238E27FC236}">
                <a16:creationId xmlns:a16="http://schemas.microsoft.com/office/drawing/2014/main" id="{C63B0B2B-5B8F-76FB-196A-E3AEF9A33ECD}"/>
              </a:ext>
            </a:extLst>
          </p:cNvPr>
          <p:cNvSpPr/>
          <p:nvPr/>
        </p:nvSpPr>
        <p:spPr>
          <a:xfrm>
            <a:off x="2176856" y="1247760"/>
            <a:ext cx="2861755" cy="895775"/>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Data Cleaning</a:t>
            </a:r>
          </a:p>
        </p:txBody>
      </p:sp>
      <p:sp>
        <p:nvSpPr>
          <p:cNvPr id="11" name="Rectangle 10">
            <a:extLst>
              <a:ext uri="{FF2B5EF4-FFF2-40B4-BE49-F238E27FC236}">
                <a16:creationId xmlns:a16="http://schemas.microsoft.com/office/drawing/2014/main" id="{DBA3307F-A6EE-58C0-9771-1901FB260CEF}"/>
              </a:ext>
            </a:extLst>
          </p:cNvPr>
          <p:cNvSpPr/>
          <p:nvPr/>
        </p:nvSpPr>
        <p:spPr>
          <a:xfrm>
            <a:off x="2176856" y="2591423"/>
            <a:ext cx="2861755" cy="895775"/>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Data Sanitizing</a:t>
            </a:r>
          </a:p>
        </p:txBody>
      </p:sp>
      <p:sp>
        <p:nvSpPr>
          <p:cNvPr id="12" name="Oval 11">
            <a:extLst>
              <a:ext uri="{FF2B5EF4-FFF2-40B4-BE49-F238E27FC236}">
                <a16:creationId xmlns:a16="http://schemas.microsoft.com/office/drawing/2014/main" id="{9989AEC5-E814-8DC4-07A7-5E951E45BF9E}"/>
              </a:ext>
            </a:extLst>
          </p:cNvPr>
          <p:cNvSpPr/>
          <p:nvPr/>
        </p:nvSpPr>
        <p:spPr>
          <a:xfrm>
            <a:off x="2176852" y="5270823"/>
            <a:ext cx="2861755" cy="895776"/>
          </a:xfrm>
          <a:prstGeom prst="ellipse">
            <a:avLst/>
          </a:prstGeom>
          <a:solidFill>
            <a:srgbClr val="92D05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Output</a:t>
            </a:r>
          </a:p>
        </p:txBody>
      </p:sp>
      <p:cxnSp>
        <p:nvCxnSpPr>
          <p:cNvPr id="14" name="Straight Arrow Connector 13">
            <a:extLst>
              <a:ext uri="{FF2B5EF4-FFF2-40B4-BE49-F238E27FC236}">
                <a16:creationId xmlns:a16="http://schemas.microsoft.com/office/drawing/2014/main" id="{580BED12-5F13-7131-F644-2D7E4B4D2656}"/>
              </a:ext>
            </a:extLst>
          </p:cNvPr>
          <p:cNvCxnSpPr>
            <a:cxnSpLocks/>
            <a:stCxn id="9" idx="4"/>
            <a:endCxn id="10" idx="0"/>
          </p:cNvCxnSpPr>
          <p:nvPr/>
        </p:nvCxnSpPr>
        <p:spPr>
          <a:xfrm>
            <a:off x="3607729" y="992819"/>
            <a:ext cx="5" cy="2549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0AF7A-485B-1BD7-4BDE-122B8415865D}"/>
              </a:ext>
            </a:extLst>
          </p:cNvPr>
          <p:cNvCxnSpPr>
            <a:cxnSpLocks/>
            <a:stCxn id="10" idx="2"/>
            <a:endCxn id="11" idx="0"/>
          </p:cNvCxnSpPr>
          <p:nvPr/>
        </p:nvCxnSpPr>
        <p:spPr>
          <a:xfrm>
            <a:off x="3607734" y="2143535"/>
            <a:ext cx="0" cy="447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901B50-B5D7-3A43-E8EE-571133226BB8}"/>
              </a:ext>
            </a:extLst>
          </p:cNvPr>
          <p:cNvSpPr/>
          <p:nvPr/>
        </p:nvSpPr>
        <p:spPr>
          <a:xfrm>
            <a:off x="2176853" y="3931123"/>
            <a:ext cx="2861755" cy="895775"/>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Data Organization</a:t>
            </a:r>
          </a:p>
        </p:txBody>
      </p:sp>
      <p:cxnSp>
        <p:nvCxnSpPr>
          <p:cNvPr id="37" name="Straight Arrow Connector 36">
            <a:extLst>
              <a:ext uri="{FF2B5EF4-FFF2-40B4-BE49-F238E27FC236}">
                <a16:creationId xmlns:a16="http://schemas.microsoft.com/office/drawing/2014/main" id="{BEC15953-7897-6D57-D831-7E5BEEAE1FEA}"/>
              </a:ext>
            </a:extLst>
          </p:cNvPr>
          <p:cNvCxnSpPr>
            <a:cxnSpLocks/>
            <a:stCxn id="11" idx="2"/>
            <a:endCxn id="36" idx="0"/>
          </p:cNvCxnSpPr>
          <p:nvPr/>
        </p:nvCxnSpPr>
        <p:spPr>
          <a:xfrm flipH="1">
            <a:off x="3607731" y="3487198"/>
            <a:ext cx="3" cy="443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63CDC1B-9FFE-7709-B1DB-82FB70A9F336}"/>
              </a:ext>
            </a:extLst>
          </p:cNvPr>
          <p:cNvCxnSpPr>
            <a:cxnSpLocks/>
            <a:stCxn id="36" idx="2"/>
            <a:endCxn id="12" idx="0"/>
          </p:cNvCxnSpPr>
          <p:nvPr/>
        </p:nvCxnSpPr>
        <p:spPr>
          <a:xfrm flipH="1">
            <a:off x="3607730" y="4826898"/>
            <a:ext cx="1" cy="443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0313A158-3FBD-A5B3-3F09-CD17F4162C57}"/>
              </a:ext>
            </a:extLst>
          </p:cNvPr>
          <p:cNvSpPr/>
          <p:nvPr/>
        </p:nvSpPr>
        <p:spPr>
          <a:xfrm>
            <a:off x="6012285" y="1229135"/>
            <a:ext cx="448806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Lower space</a:t>
            </a:r>
          </a:p>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Remove special characters</a:t>
            </a:r>
          </a:p>
        </p:txBody>
      </p:sp>
      <p:sp>
        <p:nvSpPr>
          <p:cNvPr id="54" name="Rectangle: Rounded Corners 53">
            <a:extLst>
              <a:ext uri="{FF2B5EF4-FFF2-40B4-BE49-F238E27FC236}">
                <a16:creationId xmlns:a16="http://schemas.microsoft.com/office/drawing/2014/main" id="{83F7F3A5-D226-84FB-2D62-AE7F80CFA0E5}"/>
              </a:ext>
            </a:extLst>
          </p:cNvPr>
          <p:cNvSpPr/>
          <p:nvPr/>
        </p:nvSpPr>
        <p:spPr>
          <a:xfrm>
            <a:off x="6012285" y="2591423"/>
            <a:ext cx="448806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Spell check library</a:t>
            </a:r>
          </a:p>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Inflect library singular form</a:t>
            </a:r>
          </a:p>
        </p:txBody>
      </p:sp>
      <p:cxnSp>
        <p:nvCxnSpPr>
          <p:cNvPr id="55" name="Straight Arrow Connector 54">
            <a:extLst>
              <a:ext uri="{FF2B5EF4-FFF2-40B4-BE49-F238E27FC236}">
                <a16:creationId xmlns:a16="http://schemas.microsoft.com/office/drawing/2014/main" id="{9181D0E0-702B-D3DA-EA45-DB34F0665BEB}"/>
              </a:ext>
            </a:extLst>
          </p:cNvPr>
          <p:cNvCxnSpPr>
            <a:cxnSpLocks/>
            <a:stCxn id="54" idx="1"/>
            <a:endCxn id="11" idx="3"/>
          </p:cNvCxnSpPr>
          <p:nvPr/>
        </p:nvCxnSpPr>
        <p:spPr>
          <a:xfrm flipH="1" flipV="1">
            <a:off x="5038611" y="3039311"/>
            <a:ext cx="973674" cy="9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7D0EBCC-BA0F-4082-A97C-E63AD1395DA5}"/>
              </a:ext>
            </a:extLst>
          </p:cNvPr>
          <p:cNvCxnSpPr>
            <a:cxnSpLocks/>
            <a:stCxn id="53" idx="1"/>
            <a:endCxn id="10" idx="3"/>
          </p:cNvCxnSpPr>
          <p:nvPr/>
        </p:nvCxnSpPr>
        <p:spPr>
          <a:xfrm flipH="1">
            <a:off x="5038611" y="1686335"/>
            <a:ext cx="973674" cy="93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D1637ADF-6763-A04D-C925-1B24489CDB41}"/>
              </a:ext>
            </a:extLst>
          </p:cNvPr>
          <p:cNvSpPr/>
          <p:nvPr/>
        </p:nvSpPr>
        <p:spPr>
          <a:xfrm>
            <a:off x="6012285" y="3920457"/>
            <a:ext cx="448806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Clustering labels into unified number of classes</a:t>
            </a:r>
          </a:p>
          <a:p>
            <a:pPr marL="285750" indent="-285750">
              <a:buFont typeface="Arial" panose="020B0604020202020204" pitchFamily="34" charset="0"/>
              <a:buChar char="•"/>
            </a:pPr>
            <a:r>
              <a:rPr lang="en-US" dirty="0">
                <a:solidFill>
                  <a:schemeClr val="tx2"/>
                </a:solidFill>
                <a:latin typeface="Times New Roman" panose="02020603050405020304" pitchFamily="18" charset="0"/>
                <a:cs typeface="Times New Roman" panose="02020603050405020304" pitchFamily="18" charset="0"/>
              </a:rPr>
              <a:t>Taxonomy</a:t>
            </a:r>
          </a:p>
        </p:txBody>
      </p:sp>
      <p:cxnSp>
        <p:nvCxnSpPr>
          <p:cNvPr id="62" name="Straight Arrow Connector 61">
            <a:extLst>
              <a:ext uri="{FF2B5EF4-FFF2-40B4-BE49-F238E27FC236}">
                <a16:creationId xmlns:a16="http://schemas.microsoft.com/office/drawing/2014/main" id="{EAAF6D20-7120-9F70-7BFC-249E00834EF7}"/>
              </a:ext>
            </a:extLst>
          </p:cNvPr>
          <p:cNvCxnSpPr>
            <a:cxnSpLocks/>
          </p:cNvCxnSpPr>
          <p:nvPr/>
        </p:nvCxnSpPr>
        <p:spPr>
          <a:xfrm flipH="1" flipV="1">
            <a:off x="5038607" y="4377953"/>
            <a:ext cx="973674" cy="9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55910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2785</TotalTime>
  <Words>2426</Words>
  <Application>Microsoft Office PowerPoint</Application>
  <PresentationFormat>Widescreen</PresentationFormat>
  <Paragraphs>274</Paragraphs>
  <Slides>37</Slides>
  <Notes>17</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Proxima Nova</vt:lpstr>
      <vt:lpstr>Proxima Nova Extrabold</vt:lpstr>
      <vt:lpstr>Arial</vt:lpstr>
      <vt:lpstr>Calibri</vt:lpstr>
      <vt:lpstr>Calibri Light</vt:lpstr>
      <vt:lpstr>Times New Roman</vt:lpstr>
      <vt:lpstr>Office Theme</vt:lpstr>
      <vt:lpstr>2_Office Theme</vt:lpstr>
      <vt:lpstr>1_Office Theme</vt:lpstr>
      <vt:lpstr>PowerPoint Presentation</vt:lpstr>
      <vt:lpstr>IDETC Hackathon 2024 Patterns in the Noise: FactoryNet Dataset</vt:lpstr>
      <vt:lpstr>Content Overview</vt:lpstr>
      <vt:lpstr>Content Overview</vt:lpstr>
      <vt:lpstr>Introduction</vt:lpstr>
      <vt:lpstr>Introduction</vt:lpstr>
      <vt:lpstr>Methodology</vt:lpstr>
      <vt:lpstr>Data Organization Challenge</vt:lpstr>
      <vt:lpstr>PowerPoint Presentation</vt:lpstr>
      <vt:lpstr>Data Organization</vt:lpstr>
      <vt:lpstr>Taxonomy Structure</vt:lpstr>
      <vt:lpstr>Data Organization Results</vt:lpstr>
      <vt:lpstr>Classification Model Challenge</vt:lpstr>
      <vt:lpstr>Classification, Training, Validation Strategy</vt:lpstr>
      <vt:lpstr>PowerPoint Presentation</vt:lpstr>
      <vt:lpstr>Implementation</vt:lpstr>
      <vt:lpstr>Computing Resources</vt:lpstr>
      <vt:lpstr>Results &amp; Evaluation</vt:lpstr>
      <vt:lpstr>Classification Model Results</vt:lpstr>
      <vt:lpstr>PowerPoint Presentation</vt:lpstr>
      <vt:lpstr>Comparative Analysis</vt:lpstr>
      <vt:lpstr>PowerPoint Presentation</vt:lpstr>
      <vt:lpstr>Discussion</vt:lpstr>
      <vt:lpstr>Other Methods Explored</vt:lpstr>
      <vt:lpstr>Hierarchical Clustering</vt:lpstr>
      <vt:lpstr>Methodology Explored</vt:lpstr>
      <vt:lpstr>Community Clustering</vt:lpstr>
      <vt:lpstr>Methodology Explored</vt:lpstr>
      <vt:lpstr>Hierarchical Clustering Top Approach</vt:lpstr>
      <vt:lpstr>Hierarchical Clustering Bottom Approach</vt:lpstr>
      <vt:lpstr>Obstacles Faced</vt:lpstr>
      <vt:lpstr>Conclusion</vt:lpstr>
      <vt:lpstr>Conclusion</vt:lpstr>
      <vt:lpstr>Future Work </vt:lpstr>
      <vt:lpstr>Code and Reproducibility</vt:lpstr>
      <vt:lpstr>Acknowledgements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Kevin Li</cp:lastModifiedBy>
  <cp:revision>55</cp:revision>
  <dcterms:created xsi:type="dcterms:W3CDTF">2021-02-17T02:31:40Z</dcterms:created>
  <dcterms:modified xsi:type="dcterms:W3CDTF">2024-08-25T05:50:06Z</dcterms:modified>
</cp:coreProperties>
</file>